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36" r:id="rId5"/>
    <p:sldId id="337" r:id="rId6"/>
    <p:sldId id="338" r:id="rId7"/>
    <p:sldId id="339" r:id="rId8"/>
    <p:sldId id="340" r:id="rId9"/>
    <p:sldId id="341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4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B65"/>
    <a:srgbClr val="E29804"/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67" autoAdjust="0"/>
    <p:restoredTop sz="95394" autoAdjust="0"/>
  </p:normalViewPr>
  <p:slideViewPr>
    <p:cSldViewPr snapToGrid="0">
      <p:cViewPr varScale="1">
        <p:scale>
          <a:sx n="87" d="100"/>
          <a:sy n="87" d="100"/>
        </p:scale>
        <p:origin x="706" y="101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8T13:33:17.070"/>
    </inkml:context>
    <inkml:brush xml:id="br0">
      <inkml:brushProperty name="width" value="0.2" units="cm"/>
      <inkml:brushProperty name="height" value="0.4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0,'4'0,"2"0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9T14:35:46.004"/>
    </inkml:context>
    <inkml:brush xml:id="br0">
      <inkml:brushProperty name="width" value="0.5" units="cm"/>
      <inkml:brushProperty name="height" value="1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1746 488,'-9'0,"1"1,0-1,0 2,0-1,0 1,0 0,0 1,1-1,-1 2,1-1,-1 1,1 0,0 1,1-1,-1 1,-8 9,-16 12,-1-3,-2 0,-67 33,-21 13,42-14,-52 31,-323 142,365-192,-1-3,-2-5,-119 21,125-27,60-14,27-8,-1 0,1 1,-1-1,1 0,-1 0,0 0,1 1,-1-1,1 0,-1 0,1 0,-1 0,0 0,1 0,-1 0,1 0,-1 0,0 0,1 0,-1-1,1 1,-1 0,1 0,-1 0,1-1,-1 1,1 0,-1-1,1 1,-1 0,1-1,-1 1,1-1,0 1,-1-1,1 1,0-1,-1 1,1-1,0 1,0-1,-1 1,1-1,0 0,0 1,0-1,0 1,0-1,0 0,0 1,0-1,0 1,0-1,0 1,0-1,0 0,0 1,1-1,-1 1,0-1,1 0,16-37,-6 22,1 1,0 0,1 1,1 0,17-14,85-57,-70 53,273-165,15 24,-97 52,-167 85,794-384,-802 391,17-5,-119 48,1 2,1 1,1 2,1 2,-41 29,27-9,-9 7,-92 58,-87 19,-27 18,259-141,1 1,0 0,1 0,-1 1,0 0,1 0,0 0,0 0,0 0,1 1,-1 0,1 0,0 0,0 0,-2 8,4-12,1-1,0 1,0 0,0-1,0 1,0-1,0 1,-1 0,1-1,1 1,-1-1,0 1,0 0,0-1,0 1,0-1,1 1,-1 0,0-1,0 1,1-1,-1 1,0-1,1 1,-1-1,1 1,-1-1,0 1,1-1,-1 0,1 1,-1-1,1 0,0 1,-1-1,1 0,-1 0,1 0,-1 1,1-1,0 0,-1 0,1 0,0 0,-1 0,1 0,-1 0,1 0,1-1,33-7,58-29,80-27,239-62,-81 38,-263 76,0 2,0 4,71 2,-136 4,0 0,0 0,0 0,0 1,0-1,0 1,0 0,0-1,0 2,0-1,-1 0,1 0,2 2,-4-2,0 0,-1-1,1 1,-1 0,1-1,-1 1,0 0,1-1,-1 1,0 0,1 0,-1-1,0 1,0 0,0 0,0 0,0-1,0 1,0 1,0 1,-1-1,1 0,-1 1,0-1,0 0,0 1,0-1,0 0,-2 2,-5 7,0-1,-1 0,0 0,0-1,-20 14,-62 36,35-24,-163 111,-265 172,-11-25,398-241,3 4,2 4,-91 77,168-123,-1-2,0 0,-20 12,26-16,28-14,21-14,-1-2,46-35,-25 16,96-57,4 7,4 8,3 6,273-85,274-20,-139 42,-177-3,-114 36,-262 100,1 2,0 0,41-3,-69 9,0 1,1 0,-1 0,1 0,-8 6,-8 2,-246 120,-372 243,35 4,111-72,488-301,-54 36,55-37,0 0,0 1,1-1,-1 1,1-1,0 1,0 0,0 0,0 1,-3 7,29-19,114-44,198-48,488-124,-331 86,735-169,-235 51,-787 199,-356 116,-5 4,-334 134,212-79,101-43,3 8,-303 197,213-109,248-161,0 2,0 0,-25 28,41-41,0 0,0 1,0-1,0 0,0 0,0 0,0 0,0 0,0 0,0 0,0 1,0-1,0 0,0 0,0 0,0 0,0 0,0 0,0 0,0 1,0-1,0 0,1 0,-1 0,0 0,0 0,0 0,0 0,0 0,0 0,0 0,0 0,0 0,1 0,-1 0,0 0,0 1,0-1,0 0,0 0,0 0,1 0,-1 0,0 0,0-1,0 1,0 0,0 0,0 0,0 0,1 0,-1 0,0 0,0 0,0 0,0 0,0 0,0 0,0 0,0 0,0 0,1-1,-1 1,0 0,0 0,0 0,0 0,0 0,0 0,21-6,35-13,-45 16,301-78,-150 45,392-111,-276 72,203-58,400-100,-702 191,244-93,-390 122,85-31,-101 39,0 1,0 0,1 1,32 0,-47 5,-9 3,-21 10,16-9,-585 361,208-122,247-159,-169 101,206-124,92-52,23-11,30-13,534-173,-382 142,162-40,47-33,348-84,-477 144,326-113,-550 153,0-3,0-2,-2-2,56-38,-12 9,-81 45,-13 6,-21 7,-39 23,-66 39,20-9,20-15,9-5,1 3,-108 77,79-41,108-77,-1 0,1 0,-1 0,1 0,-1 1,1-1,0 0,-1 0,1 1,-1-1,1 0,0 1,-1-1,1 0,0 1,-1-1,1 0,0 1,-1-1,1 1,0-1,0 1,0-1,-1 0,1 1,0-1,0 1,0-1,0 1,0-1,0 1,0-1,0 1,0-1,0 1,0-1,0 1,2 0,-1-1,0 0,0 1,1-1,-1 0,0 0,0 0,1 0,-1 0,0 0,0-1,1 1,-1 0,0-1,2 0,34-13,0-2,40-24,-5 2,457-173,-234 102,-150 52,2 7,218-44,-323 86,18-2,116-36,-125 19,-25 12,-58 44,-80 25,-16 9,-81 68,64-37,-123 81,-74 44,242-163,-94 59,193-115,0 0,0 1,0-1,0 1,0 0,0-1,0 1,0 0,0 0,1-1,-1 1,0 0,1 0,-1 0,0 0,1 0,-1 0,1 0,-1 1,1-1,1-1,-1 1,1-1,-1 1,1-1,-1 0,1 1,-1-1,1 0,-1 1,1-1,0 0,-1 0,1 0,-1 1,1-1,0 0,-1 0,1 0,-1 0,1 0,0 0,0 0,51-6,16-9,1-4,-2-2,107-51,-16-5,3 6,294-84,431-57,-829 199,351-82,-516 150,-244 158,172-96,-129 69,-240 154,402-247,-69 47,142-91,65-41,19-10,23-12,206-91,389-116,-578 207,369-118,183-56,116-6,-415 112,-230 54,-39 14,-26 12,-7 3,-13 11,-26 16,-459 288,96-64,-518 287,882-517,37-22,-1 0,0 1,1-1,-1 1,0-1,1 1,-1-1,1 1,-1-1,1 1,-1 0,1-1,0 1,-1-1,1 1,0 0,-1 0,1-1,0 1,0 1,0-2,0 0,0 1,1-1,-1 0,0 1,1-1,-1 0,1 1,-1-1,0 0,1 1,-1-1,1 0,-1 0,0 0,1 0,-1 1,1-1,-1 0,1 0,-1 0,1 0,-1 0,1 0,-1 0,1 0,-1 0,1 0,13-2,0 0,-1-1,0-1,1 0,-1 0,17-9,22-7,392-99,-185 54,863-278,-932 276,324-126,-245 94,-221 85,2 2,-1 2,68-4,-148 18,0 2,0 1,1 1,-49 21,62-23,-67 28,-78 44,-78 57,178-99,-195 121,243-146,14-10,0-1,0 0,0 0,0 0,0 0,0 0,0 1,0-1,0 0,0 0,0 0,0 0,0 0,0 0,0 1,0-1,0 0,0 0,1 0,-1 0,0 0,0 0,0 0,0 0,0 1,0-1,0 0,1 0,-1 0,0 0,0 0,0 0,0 0,0 0,0 0,1 0,-1 0,0 0,0 0,0 0,0 0,0 0,0 0,1 0,-1 0,0 0,0 0,0 0,0 0,0 0,0 0,1 0,-1-1,36-6,-25 4,73-20,152-64,-132 46,302-124,-13-28,226-142,-596 322,0 2,0 0,1 2,1 1,0 0,0 2,0 1,36-3,-190 74,82-40,-187 101,-730 361,753-405,76-31,118-44,23-6,27-9,338-127,-49 16,-236 91,206-68,-198 60,94-50,-157 68,39-20,1 3,121-40,-130 57,-34 11,0-1,-1-2,0-1,0-1,29-17,-33 14,-16 11,-1 0,1-1,-1 0,0 0,0-1,-1 0,10-10,-14 15,-1 0,0-1,0 1,0 0,0 0,0 0,1 0,-1 0,0-1,0 1,0 0,0 0,0 0,0 0,0 0,0-1,0 1,0 0,0 0,0 0,0 0,0-1,0 1,0 0,0 0,0 0,0-1,0 1,0 0,0 0,0 0,0 0,0-1,0 1,0 0,0 0,0 0,-1 0,1 0,0 0,0-1,0 1,0 0,0 0,-1 0,1 0,0 0,0 0,-13 0,-13 7,-22 20,2 3,-70 57,6-4,-891 625,954-675,24-19,0 2,1 0,2 1,-35 36,54-51,0-1,-1 1,1-1,0 1,0 0,0 0,0 0,0-1,0 1,0 4,1-6,0 0,0 1,0-1,0 0,0 0,0 1,0-1,1 0,-1 1,0-1,0 0,0 0,0 0,1 1,-1-1,0 0,0 0,0 1,1-1,-1 0,0 0,0 0,1 0,-1 0,0 1,1-1,-1 0,0 0,0 0,1 0,-1 0,0 0,1 0,-1 0,0 0,0 0,1 0,-1 0,1 0,44-14,-38 12,97-36,180-72,88-51,-251 110,415-217,-281 133,-145 77,111-53,-173 95,65-13,-156 52,-77 53,49-29,-981 625,1018-650,-26 15,-85 71,141-105,-15 16,19-19,0 0,0 0,1-1,-1 1,0 0,0 0,1 0,-1 0,0 0,0 0,1 0,-1 0,0 0,1 0,-1 0,0 0,0 0,1 0,-1 0,0 0,1 0,-1 0,0 0,0 0,1 0,-1 1,0-1,0 0,1 0,-1 0,0 0,0 1,0-1,1 0,-1 0,0 0,0 1,0-1,0 0,1 0,-1 1,0-1,0 0,0 0,0 1,0-1,0 0,0 1,0-1,0 0,0 0,0 1,0-1,0 0,0 1,0-1,0 0,0 0,0 1,0-1,-1 0,1 0,0 1,0-1,0 0,0 0,-1 1,1-1,0 0,26-4,0-1,-1-1,1-1,-1-1,32-16,-25 11,109-43,372-133,-402 155,319-107,-352 111,-2-5,-1-2,97-66,-83 42,2 3,124-56,-208 111,-2 0,0 1,-1 0,1 0,0 1,0-1,8 0,-13 2,0 0,1 0,-1 0,0 0,0 0,0 0,1 0,-1 1,0-1,0 0,0 0,1 0,-1 0,0 0,0 0,0 0,0 1,1-1,-1 0,0 0,0 0,0 0,0 1,0-1,0 0,0 0,0 0,1 1,-1-1,0 0,0 0,0 0,0 1,0-1,0 0,0 0,0 0,0 1,0-1,0 0,0 0,-1 0,1 1,0-1,0 0,0 0,0 0,0 0,0 1,0-1,0 0,-1 0,1 0,0 0,0 1,-9 11,-4 1,-1-1,-1-1,0 0,-17 9,-19 13,-161 130,-96 65,203-162,-151 106,255-172,0 1,0-1,0 1,-1 0,1 0,0 0,1-1,-1 1,0 0,0 0,0 0,0 0,1 1,-1-1,1 0,-1 0,1 0,-2 3,3-4,0 1,-1-1,1 1,0-1,-1 0,1 1,0-1,-1 0,1 0,0 0,0 1,-1-1,1 0,0 0,0 0,-1 0,1 0,0 0,0 0,-1-1,1 1,1 0,56-14,105-29,-97 27,0-2,107-46,6-30,-1 0,-60 38,339-174,-361 180,15-8,-101 51,0-1,0 0,11-12,-15 13,1 0,0 1,0 0,1 0,-1 1,11-6,-35 19,-182 89,51-3,-144 121,71-29,218-184,0 1,0 0,1 0,-1 0,1 0,0 0,0 1,-3 5,5-9,0 1,0-1,0 0,0 1,0-1,0 1,0-1,0 0,0 1,0-1,0 1,0-1,0 1,0-1,0 0,0 1,0-1,0 1,1-1,-1 0,0 1,0-1,0 0,1 1,-1-1,0 0,0 1,1-1,0 1,0-1,1 1,-1-1,1 1,-1-1,1 0,-1 0,1 0,-1 0,1 0,-1 0,1 0,-1 0,3-1,75-15,112-38,52-12,-229 63,48-11,-57 12,-1 1,1-1,-1 0,1-1,-1 1,0-1,0 0,0 0,0 0,4-5,5-9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9T14:36:46.530"/>
    </inkml:context>
    <inkml:brush xml:id="br0">
      <inkml:brushProperty name="width" value="0.3" units="cm"/>
      <inkml:brushProperty name="height" value="0.6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118 1035,'-4'0,"-6"1,-1-1,0-1,1 0,-1 0,-18-6,27 7,1-1,-1 0,0 0,0 0,1 0,-1 0,0 0,1 0,-1 0,1-1,0 1,-1-1,1 1,0-1,0 1,0-1,0 0,0 0,0 1,0-1,1 0,-1 0,1 0,-1 0,1 0,0 0,-1 0,1 0,0 0,1 0,-1 1,0-1,0 0,1 0,-1 0,1 0,0 0,1-2,6-18,1 1,0 0,23-34,47-58,-70 101,61-82,-15 24,-4-3,44-82,-40 40,-52 110,0 1,0-1,0 1,0 0,1 1,-1-1,1 0,0 1,0 0,1 0,-1 0,1 1,-1-1,1 1,0 0,9-2,-8 2,0 0,0-1,-1 0,1 1,0-2,-1 1,0-1,0 0,0 0,0 0,5-7,-4 2,0 1,-1-1,1 1,1 0,-1 1,1 0,1 0,-1 0,1 1,0 0,1 0,-1 1,12-5,-20 10,1-1,0 1,-1 0,1-1,0 1,-1 0,1-1,0 1,0 0,-1 0,1 0,0 0,0 0,-1 0,1 0,0 0,0 0,-1 0,1 0,0 0,0 0,-1 1,1-1,0 0,-1 1,1-1,0 0,-1 1,1-1,0 1,-1-1,1 1,-1-1,1 1,-1 0,1-1,-1 1,1-1,-1 1,0 0,1-1,-1 1,0 0,0 0,1-1,-1 1,0 0,0 0,0-1,0 1,0 0,0 1,-1 5,1 0,-1 0,-1 0,-3 10,5-16,-27 87,7-28,-11 65,-40 266,59-338,-2 0,-2-1,-32 72,-2 1,41-94,2-1,1 1,1 1,-1 58,4-80,1 1,-2-1,1 0,-1 0,-1-1,-7 16,6-15,1 0,0 0,0 0,1 0,-2 15,5-24,-1-1,1 1,0-1,0 1,0 0,0-1,0 1,-1 0,1 0,1-1,-1 1,0 0,0-1,0 1,0 0,0-1,0 1,1 0,-1-1,0 1,1-1,-1 1,0-1,1 1,-1 0,1-1,-1 1,1-1,-1 0,1 1,-1-1,1 1,-1-1,1 0,0 1,-1-1,1 0,0 0,-1 1,1-1,0 0,-1 0,1 0,0 0,-1 0,1 0,0 0,0 0,38-14,-27 8,19-8,0-1,-1-2,31-23,82-71,-53 39,126-107,-127 104,-64 53,-1 0,-1-2,-1-1,-1 0,-1-2,-1 0,23-46,-31 55,1 0,1 0,0 1,18-16,0-2,-30 34,0 0,0-1,0 1,0-1,0 1,0-1,0 1,-1-1,1 1,0-1,0-2,-1 4,0-1,0 1,0 0,0-1,0 1,0 0,0-1,-1 1,1 0,0-1,0 1,0 0,0-1,0 1,-1 0,1-1,0 1,0 0,-1 0,1-1,0 1,0 0,-1 0,1 0,0-1,0 1,-1 0,1 0,0 0,-1 0,1 0,0 0,-1 0,-3-1,1 1,0 0,0 1,-1-1,1 0,0 1,0 0,0 0,0 0,-5 2,-25 15,1 2,1 1,0 1,-36 36,62-54,-33 28,2 2,2 2,0 1,-43 64,44-59,26-34,0 0,0 0,1 1,0 0,1 0,-7 15,8-12,-10 25,14-35,-1-1,0 1,0-1,1 0,-1 1,0-1,0 0,-1 0,1 1,0-1,0 0,0 0,-1 0,1 0,0-1,-1 1,1 0,-1 0,-1 0,3-1,0 0,-1 0,1 0,0 0,0 0,0 0,0 0,0 0,0 0,0 0,-1 0,1 0,0 0,0-1,0 1,0 0,0 0,0 0,0 0,0 0,0 0,-1 0,1 0,0 0,0 0,0 0,0-1,0 1,0 0,0 0,0 0,0 0,0 0,0 0,0 0,0-1,0 1,0 0,0 0,0 0,0 0,0 0,0 0,0 0,0-1,0 1,0 0,0 0,0 0,0 0,0 0,0 0,0 0,0 0,0-1,6-10,7-9,80-125,-16 22,51-87,-120 195,27-40,84-100,-118 154,30-31,15-16,-44 46,0-1,0 0,0 0,0 0,0 0,-1 0,1 0,-1-1,0 1,0 0,0-1,-1 1,1-1,-1-3,0 6,0 0,0 0,0 0,0 0,0 1,-1-1,1 0,0 0,-1 0,1 0,-1 1,1-1,-1 0,1 0,-1 1,1-1,-1 0,0 1,1-1,-1 1,0-1,0 1,1-1,-1 1,0-1,0 1,0 0,0-1,1 1,-1 0,0 0,0 0,0-1,0 1,0 0,0 0,0 1,0-1,0 0,1 0,-2 1,-43 12,39-11,-16 7,1 1,1 0,0 2,-33 24,16-6,-42 45,-147 123,-18 20,227-201,-3 3,1 1,0 1,-22 37,40-58,0 1,0-1,0 1,0-1,0 1,1 0,-1-1,1 1,-1 0,1-1,0 1,0 0,0 0,0 3,0-5,0 1,0-1,1 1,-1-1,0 1,1-1,-1 0,1 1,-1-1,0 1,1-1,-1 0,1 1,-1-1,1 0,-1 0,1 1,-1-1,1 0,-1 0,1 0,-1 1,1-1,0 0,-1 0,1 0,-1 0,2 0,3-1,1 0,-1 0,1 0,-1-1,0 0,0 0,10-5,162-102,-67 39,142-110,-70 45,-113 87,125-81,-183 122,1 1,1 0,-1 1,1 0,0 0,0 2,0 0,1 0,-1 1,23 0,-36 2,1 0,-1 0,0 0,1 0,-1 0,0 0,1 0,-1 0,0 0,0 0,1 0,-1 0,0 0,1 0,-1 0,0 1,1-1,-1 0,0 0,0 0,1 1,-1-1,0 0,0 0,0 0,1 1,-1-1,0 0,0 1,0-1,0 0,0 0,1 1,-1-1,0 0,0 1,0-1,0 0,0 1,0-1,0 0,0 1,0-1,0 0,0 1,0-1,0 0,-1 0,1 1,0-1,0 0,0 1,0-1,0 0,-1 0,1 1,0-1,0 0,0 0,-1 1,1-1,-1 0,-20 27,9-13,-60 109,4-7,-70 99,82-126,21-40,20-29,-20 35,31-49,1 0,0 0,1 0,0 1,0-1,0 1,1 0,0-1,0 1,0 11,1-18,0 0,0 1,1-1,-1 0,0 1,0-1,0 0,0 1,0-1,0 0,0 1,0-1,1 0,-1 1,0-1,0 0,1 0,-1 1,0-1,0 0,1 0,-1 1,0-1,0 0,1 0,-1 0,0 0,1 1,-1-1,0 0,1 0,-1 0,1 0,15-3,22-15,-30 13,137-77,-7 3,278-181,-306 186,154-87,-8 4,-223 136,-14 10,0-2,-1 0,27-26,-40 31,-10 6,-17 6,19-3,-45 16,2 2,0 2,-78 49,51-22,-73 64,68-51,-346 255,364-272,-48 24,73-47,1 0,-33 29,46-27,21-23,0 0,0 0,0 0,0 0,0 0,-1 0,1 0,0 1,0-1,0 0,0 0,0 0,0 0,0 0,0 0,0 1,0-1,0 0,0 0,0 0,0 0,0 0,0 0,0 1,0-1,0 0,0 0,0 0,0 0,0 0,0 1,1-1,-1 0,0 0,0 0,0 0,0 0,0 0,0 0,0 0,0 0,0 1,1-1,-1 0,0 0,0 0,0 0,0 0,0 0,1 0,-1 0,0 0,0 0,0 0,0 0,0 0,0 0,1 0,-1 0,0 0,0 0,0 0,17-3,20-8,9-7,-2-2,60-37,75-61,-99 62,125-65,-108 78,117-37,109-15,-123 38,-123 34,135-37,-171 51,1 1,0 2,46 0,-88 6,1 0,-1 0,0 0,0 0,0 0,1 0,-1-1,0 1,0 0,1 0,-1 0,0 0,0 0,1 0,-1 0,0 0,0 0,1 0,-1 0,0 0,0 0,0 1,1-1,-1 0,0 0,0 0,1 0,-1 0,0 0,0 1,0-1,0 0,1 0,-1 0,0 0,0 1,0-1,0 0,0 0,1 0,-1 1,0-1,0 0,0 0,0 1,0-1,0 0,-13 11,-40 17,29-17,-24 20,1 1,1 2,-56 56,54-46,-2-2,-69 44,-121 79,107-70,55-49,56-34,0 1,1 0,-37 32,47-31,20-16,27-19,-32 18,410-262,245-143,-541 342,145-75,-260 140,-6 2,-19 7,-35 16,-527 335,413-244,-452 314,534-374,60-38,0 1,-29 24,48-31,16-8,21-11,-8-4,-1 0,32-28,-2 1,144-103,399-222,-186 174,-145 72,-174 83,2 3,130-28,-84 25,-133 35,34-9,-23 9,-12 0,0 0,0 1,0-1,0 0,0 0,0 0,0 1,0-1,0 0,0 0,0 1,0-1,0 0,0 0,0 0,0 1,0-1,0 0,0 0,0 0,-1 1,1-1,0 0,0 0,0 0,0 1,0-1,-1 0,1 0,0 0,0 0,0 0,-1 0,1 1,0-1,0 0,0 0,-1 0,1 0,0 0,0 0,-1 0,-23 15,0 0,-43 17,-5 3,-138 98,119-72,-483 301,541-343,-116 76,472-317,366-187,-595 362,2 3,1 5,156-41,-178 59,109-23,-232 75,-90 41,3 5,-208 158,-378 245,620-425,69-40,1 2,0 1,2 2,-37 30,63-48,1 1,-1-1,1 1,0-1,0 1,0 0,0 0,1 0,-3 6,4-9,0 0,0 1,-1-1,1 0,0 0,0 0,0 1,0-1,0 0,0 0,0 0,0 1,0-1,1 0,-1 0,0 0,0 1,0-1,0 0,0 0,0 0,0 1,0-1,0 0,1 0,-1 0,0 0,0 0,0 1,0-1,1 0,-1 0,0 0,0 0,0 0,0 0,1 0,-1 0,0 0,0 0,0 1,1-1,-1 0,0 0,0 0,1 0,21-9,148-85,5 8,217-76,643-143,-949 279,-57 16,1 1,62-9,-92 17,0 1,0 0,0 0,1 0,-1 0,0 0,0 0,1 0,-1 0,0 0,0-1,0 1,1 0,-1 0,0 0,0 0,1 0,-1 1,0-1,0 0,1 0,-1 0,0 0,0 0,0 0,1 0,-1 0,0 0,0 1,0-1,1 0,-1 0,0 0,0 0,0 1,0-1,0 0,1 0,-1 0,0 1,0-1,-8 9,-20 9,-312 182,-52 30,66-34,292-169,26-17,10-7,16-7,62-33,112-70,-81 43,293-143,-287 156,191-55,-212 84,-80 21,-17 5,-24 11,21-13,-91 54,-88 70,70-47,3-5,-143 101,8-6,217-143,19-12,8-14,1 0,0 1,0-1,0 0,0 0,0 1,0-1,1 0,-1 0,0 1,0-1,0 0,0 0,0 1,0-1,0 0,0 0,0 0,1 1,-1-1,0 0,0 0,0 0,1 1,-1-1,0 0,0 0,0 0,1 0,-1 0,0 0,0 1,1-1,-1 0,0 0,0 0,1 0,-1 0,0 0,0 0,1 0,-1 0,0 0,0 0,1 0,3-1,-1 1,1 0,0-1,0 0,-1 0,1 0,-1-1,1 1,-1-1,1 1,5-5,40-32,-18 13,72-28,-74 34,2 0,-2-2,40-35,-65 52,7-9,1 2,0 0,1 0,0 1,1 1,0 0,25-11,13-3,81-51,-11 6,-69 41,241-116,-264 131,43-12,-36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9T14:42:55.619"/>
    </inkml:context>
    <inkml:brush xml:id="br0">
      <inkml:brushProperty name="width" value="0.5" units="cm"/>
      <inkml:brushProperty name="height" value="1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1324,'4'-2,"0"1,-1-1,1 1,-1-1,0 0,0 0,0 0,0-1,0 1,0-1,0 1,-1-1,4-4,7-7,143-123,6 6,191-116,674-347,-918 531,58-28,-145 79,-32 13,-38 17,-12 12,-101 67,-48 55,-18 13,-363 240,564-387,-1-1,0-1,-46 19,42-21,-36 22,53-24,24-11,28-13,33-21,156-64,94 6,-112 33,-161 44,183-50,-164 49,99-11,-166 26,0 0,0 0,0 0,0 0,0 0,0 0,0 0,0 0,0 0,0 0,0 0,0 0,0 1,0-1,0 0,0 0,0 0,0 0,0 0,0 0,0 0,0 0,0 0,0 0,0 0,0 0,0 0,0 0,0 0,0 0,0 0,0 0,1 0,-1 0,0 0,0 1,0-1,0 0,0 0,0 0,0 0,0 0,0 0,0 0,0 0,0 0,-9 5,-23 11,19-10,-92 52,-175 128,135-85,-402 273,497-340,-18 11,-102 87,164-127,0 1,0-1,1 1,-1 1,1-1,1 1,0 0,-5 8,10-15,-1 0,0 0,0 0,0 0,0 0,0 0,0 0,1 0,-1 0,0-1,0 1,0 0,0 0,0 0,1 0,-1 0,0 1,0-1,0 0,0 0,0 0,1 0,-1 0,0 0,0 0,0 0,0 0,0 0,0 0,1 0,-1 0,0 1,0-1,0 0,0 0,0 0,0 0,0 0,0 0,0 0,0 1,0-1,0 0,1 0,-1 0,0 0,0 0,0 1,0-1,0 0,0 0,0 0,0 0,0 0,0 1,-1-1,1 0,0 0,0 0,0 0,0 0,0 1,19-10,1 0,-2-2,30-21,-2 2,51-29,3 5,2 4,2 4,163-47,241-30,-109 28,-222 51,283-83,-405 109,-35 13,37-16,-196 98,-36 22,80-33,-71 44,142-99,19-9,1 0,-1 0,1 0,0 0,-1 1,1 0,0-1,1 2,-1-1,-6 7,10-10,0 0,0 1,0-1,0 0,0 0,0 0,0 0,0 0,0 1,0-1,0 0,0 0,0 0,0 0,0 0,0 1,0-1,0 0,0 0,0 0,0 0,0 0,0 0,0 1,0-1,0 0,0 0,0 0,0 0,1 0,-1 0,0 1,0-1,0 0,0 0,0 0,0 0,0 0,1 0,-1 0,0 0,0 0,0 0,0 0,0 0,1 0,-1 0,0 0,0 0,0 0,0 0,0 0,1 0,-1 0,0 0,0 0,0 0,0 0,0 0,1 0,-1 0,0 0,5-2,0 1,1-1,-1 0,0 0,-1-1,1 1,0-1,-1 0,5-4,7-4,87-57,194-121,-211 139,145-59,-58 43,252-62,-342 111,1 3,115-4,-208 20,1 0,-1 0,1 0,0 1,0 1,-9 4,2-1,-60 29,-115 74,-60 64,213-147,-176 133,58-46,145-104,19-10,24-13,2-9,-2-1,58-53,0-1,-36 38,1 3,108-52,133-35,-238 101,1 2,1 3,0 3,97-10,-138 25,-20-1,1 0,-1 0,0 0,0 0,0 0,0 0,0 0,0 0,1 0,-1 0,0 0,0 0,0 0,0 0,0 0,0 0,0 0,1 0,-1 0,0 0,0 0,0 0,0 0,0 1,0-1,0 0,0 0,0 0,0 0,0 0,1 0,-1 0,0 0,0 1,0-1,0 0,0 0,0 0,0 0,0 0,0 0,0 1,0-1,0 0,0 0,0 0,0 0,0 0,0 0,0 0,0 1,-1-1,1 0,0 0,-26 16,-180 98,5 9,-218 174,383-266,-47 49,71-68,31-29,32-17,1 3,2 1,1 3,114-39,249-44,-236 67,479-134,-102 27,-482 129,112-26,-148 40,-1 1,69-2,-95 9,-14 2,-20 5,9-4,-71 29,-125 69,-67 68,-10 34,136-92,-213 119,322-211,11-6,0 1,1 1,0 2,2 0,-28 26,52-43,0-1,1 1,-1 0,0-1,1 1,-1 0,1-1,-1 1,1 0,-1 0,1-1,0 1,-1 0,1 0,0 0,0 0,-1 1,1-2,1 0,-1 1,0-1,0 0,1 0,-1 1,0-1,1 0,-1 0,0 0,0 1,1-1,-1 0,0 0,1 0,-1 0,1 0,-1 0,0 0,1 0,-1 0,0 0,1 0,-1 0,0 0,1 0,-1 0,1 0,35-11,2-10,-2-1,34-27,1-1,563-315,-449 265,-126 68,327-171,-255 141,141-45,16 31,-188 53,169-61,-375 150,-970 621,1037-660,-343 227,361-242,25-14,36-22,526-324,-480 299,3 3,2 4,165-52,178-16,88-27,-479 124,181-53,-177 55,1 1,82-4,-130 14,1-1,-1 1,0 0,0 0,0 0,1 0,-1 0,0 0,0 0,1 0,-1 0,0 0,0 0,1 0,-1 0,0 0,1 0,-1 0,0 0,0 0,1 0,-1 0,0 0,0 0,0 0,1 1,-1-1,0 0,0 0,0 0,1 0,-1 1,0-1,0 0,0 0,0 0,1 1,-1-1,0 0,0 0,0 0,0 1,0-1,0 0,0 0,0 1,0-1,0 0,0 1,-12 12,-31 17,38-28,-454 320,153-102,216-159,-206 147,295-207,0-1,0 1,0 0,0-1,0 1,0 0,0 0,0-1,0 1,0 0,0 0,0 0,1 0,-1 0,0 1,1-1,-1 0,1 0,-1 2,3-3,-1 0,1 0,0-1,0 1,-1 0,1-1,0 0,-1 1,1-1,-1 0,1 0,-1 0,1 0,1-1,134-95,-20 12,213-123,-123 79,-70 48,2 6,4 6,3 6,212-60,-118 72,-130 32,27-21,-137 40,0 0,0 0,0 0,0 0,0 0,0-1,0 1,1 0,-1 0,0 0,0 0,0 0,0 0,1 0,-1 0,0 0,0 0,0 0,0 0,1 0,-1-1,0 1,0 0,0 1,0-1,1 0,-1 0,0 0,0 0,0 0,0 0,1 0,-1 0,0 0,0 0,0 0,0 0,0 0,1 1,-1-1,0 0,0 0,0 0,0 0,0 0,0 0,0 1,0-1,1 0,-1 0,0 1,-9 7,-21 12,-607 342,-177 125,464-277,319-192,163-104,-10 5,267-127,-147 82,-120 63,3 4,2 7,251-68,-307 102,424-113,-378 94,182-32,-299 69,0 0,0 0,0 1,0-1,0 0,0 0,0 0,0 0,0 0,0 0,-1 0,1 0,0 0,0 1,0-1,0 0,0 0,0 0,0 0,0 0,0 0,0 0,0 1,0-1,0 0,0 0,0 0,0 0,0 0,0 0,1 0,-1 1,0-1,0 0,0 0,0 0,0 0,0 0,0 0,0 0,0 0,0 0,0 0,0 1,1-1,-1 0,0 0,0 0,0 0,0 0,0 0,-18 14,-30 16,-22 14,-102 86,-52 68,31-24,114-107,-32 29,-154 102,167-137,-70 46,145-88,18-12,16-11,269-176,-157 96,39-24,157-102,-217 150,134-58,98-20,-228 100,132-28,126-29,-362 94,10-3,0 0,1 1,21-3,-34 6,1-1,-1 1,1 0,-1 0,1 0,-1 0,0 0,1 0,-1 0,1 0,-1 0,1 0,-1 0,1 0,-1 0,1 1,-1-1,1 0,-1 0,0 0,1 1,-1-1,1 0,-1 0,0 1,1-1,-1 0,0 1,1-1,-1 0,0 1,1 0,-9 13,-24 12,-176 105,65-44,-488 326,128-82,286-175,213-153,6-3,14-9,27-19,225-152,422-211,-500 303,4 8,208-55,-303 109,144-20,-243 46,0 0,0 0,0 1,0-1,0 0,0 0,0 0,0 0,0 0,0 0,0 0,0 1,0-1,0 0,0 0,0 0,0 0,0 0,0 0,0 1,0-1,0 0,0 0,0 0,0 0,0 0,0 0,0 0,1 1,-1-1,0 0,0 0,0 0,0 0,0 0,0 0,0 0,0 0,0 0,1 0,-1 0,0 0,0 0,0 0,0 0,0 0,0 0,1 0,-1 0,0 0,0 0,0 0,0 0,0 0,0 0,1 0,-1 0,0 0,0 0,0 0,0 0,0 0,-14 12,-27 16,40-27,-333 242,18 23,185-157,153-123,44-22,-52 30,338-158,-297 140,193-76,318-84,-324 109,76-20,-305 91,2 0,0 0,0 1,1 1,24-1,-46 9,0-1,-1 1,1-1,-15 7,-290 200,133-87,-317 188,327-216,-83 45,231-131,0 1,1 0,0 2,1 0,0 1,-17 19,54-50,0 1,1 1,0 1,23-12,-10 5,328-207,178-104,-427 271,3 5,239-79,299-24,-529 131,72-3,-110 19,-79 10,1-1,1 1,-1 0,1 1,10 1,-18-1,0 0,0 0,0 0,0 0,0 0,0 1,-1-1,1 0,0 1,0-1,0 1,-1-1,1 1,0-1,0 1,-1-1,1 1,-1 0,1-1,0 2,-1-1,1 0,-1 1,0-1,0 0,0 0,0 0,0 1,0-1,0 0,-1 0,1 0,0 0,-1 0,1 1,-1-1,1 0,-1 0,1 0,-1 0,-1 1,-12 18,0-1,-2-1,0 0,-21 17,-81 64,101-86,-329 228,97-73,1 7,-106 78,205-134,132-107,38-33,471-372,-399 327,3 4,3 4,2 5,186-70,19 32,-154 48,-113 32,1 1,0 1,52-3,-84 15,-13 5,-20 12,19-16,-281 213,-72 56,353-268,-41 34,-2-2,-2-2,-96 50,131-78,-29 15,45-22,0 0,0 0,0 0,0 1,0-1,0 0,0 0,0 0,0 0,0 0,0 0,0 0,0 0,1 0,-1 0,0 0,0 0,0 0,0 0,0 0,0 1,0-1,0 0,0 0,0 0,0 0,0 0,0 0,0 0,0 0,0 0,0 0,0 0,0 1,0-1,0 0,0 0,0 0,0 0,0 0,0 0,0 0,-1 0,1 0,0 0,0 0,0 0,0 1,15-4,23-9,146-62,-67 26,133-37,322-53,-522 127,556-114,-572 116,-2-2,37-17,-28 11,-39 16,-1 0,1 1,-1-1,1 1,-1-1,1 1,0 0,-1-1,1 1,0 0,-1 0,1 0,-1 0,3 1,-4-1,1 0,-1 1,1-1,-1 0,1 1,-1-1,0 0,1 1,-1-1,0 1,1-1,-1 0,0 1,0-1,1 1,-1-1,0 1,0-1,0 1,1-1,-1 1,0-1,0 1,0-1,0 1,0-1,0 1,0 0,-1 4,0 0,-1-1,1 1,-1 0,0-1,0 1,-4 5,-13 19,-1 0,-1-1,-1-1,-45 40,-117 81,-70 16,61-42,-135 78,308-189,0 1,1 0,0 1,-27 26,42-31,11-6,17-8,-22 6,56-18,-2-2,58-29,-40 17,18-7,-69 26,1 2,35-12,-26 14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9T14:43:01.749"/>
    </inkml:context>
    <inkml:brush xml:id="br0">
      <inkml:brushProperty name="width" value="0.5" units="cm"/>
      <inkml:brushProperty name="height" value="1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851 484,'-8'1,"1"0,-1 1,1 0,-1 0,1 0,-8 5,3-3,-20 12,0 1,0 2,2 1,0 1,-37 36,42-37,-14 15,1 1,2 2,-42 56,27-22,-47 89,77-124,-122 204,140-237,-18 34,21-37,-1-1,1 1,0-1,-1 1,1-1,0 1,0 0,0-1,0 1,0-1,0 1,0-1,0 1,0 0,0-1,0 1,0-1,0 1,0 0,0-1,1 1,-1-1,0 1,0-1,1 1,-1-1,0 1,1-1,-1 1,1-1,-1 1,0-1,1 0,-1 1,1-1,-1 0,1 1,-1-1,1 0,-1 0,1 1,0-1,-1 0,1 0,-1 0,1 0,0 0,-1 0,1 0,-1 0,1 0,0 0,-1 0,1 0,-1 0,1 0,-1-1,1 1,0 0,0-1,11-1,-1-2,1 1,-1-1,0-1,0 0,18-11,64-49,-60 41,173-141,-62 47,355-308,-406 344,190-127,-163 127,-94 64,-25 17,0 1,0-1,0 0,0 0,0 1,0-1,0 0,0 0,0 0,0 0,0 0,-1 0,1 0,-1 0,1 0,0-1,-1 1,0 0,1 0,-1 0,0-2,-1 2,0 1,0 0,0 0,0 0,-1-1,1 1,0 1,0-1,0 0,0 0,-1 0,1 1,0-1,0 0,0 1,0-1,0 1,0-1,0 1,0 0,0-1,-1 2,-2 0,-41 25,-75 58,60-40,40-31,-185 140,150-109,-78 85,-109 170,20 17,174-247,18-26,2 1,-35 75,62-116,-1 0,1 0,-1 0,1 0,0 0,0 7,1-10,0-1,0 1,0-1,0 1,0-1,0 0,0 1,0-1,1 1,-1-1,0 0,0 1,0-1,0 1,1-1,-1 0,0 1,1-1,-1 0,0 0,1 1,-1-1,0 0,1 0,-1 1,1-1,0 0,0 1,0-1,1 0,-1 0,0 0,0 0,1-1,-1 1,0 0,0 0,0-1,1 1,1-2,20-10,0-1,0 0,-2-2,24-21,-15 13,363-228,-127 89,151-91,-329 207,2 4,181-57,95 21,-31 9,-9-20,-377 127,-39 28,-129 84,-268 156,195-115,-85 60,371-246,-1-1,1 0,1 0,-1 1,1 0,0-1,0 2,0-1,0 1,-6 10,20-18,57-34,112-81,-170 111,38-27,403-274,-295 211,171-77,422-125,26 67,-451 157,-36 8,-237 54,0-3,62-28,-177 68,19-2,1 3,2 1,-44 36,-691 507,636-470,-73 49,-517 365,588-416,-95 75,211-145,22-16,24-18,120-63,85-39,348-79,-326 116,357-101,8-3,-524 148,604-165,-671 189,-10 1,0 1,0-1,0-1,12-4,-102 43,-501 293,340-188,129-71,-242 107,312-160,27-10,32-11,43-17,-2-2,54-32,104-72,-147 86,173-107,210-125,23 40,-305 166,3 7,240-51,-408 110,22-4,-1 0,1 1,0 2,0 1,37 2,-62-1,1 0,-1 0,0 0,0 0,1 0,-1 0,0 0,0 0,1 0,-1 0,0 0,1 0,-1 0,0 0,0 0,1 0,-1 0,0 1,0-1,1 0,-1 0,0 0,0 1,0-1,1 0,-1 0,0 0,0 1,0-1,0 0,0 0,1 1,-1-1,0 0,0 0,0 1,0-1,0 0,0 1,-9 9,-25 10,30-18,-207 118,4 9,-325 268,456-334,-90 79,161-137,2-3,0 0,0 1,1-1,-1 1,0-1,1 1,0 0,0 0,0 0,0 0,0 0,1 0,-1 1,0 3,2-6,0-1,1 1,-1-1,0 0,1 1,-1-1,0 1,1-1,-1 0,1 0,-1 1,0-1,1 0,-1 0,1 1,-1-1,1 0,-1 0,1 0,-1 0,1 0,-1 0,1 0,-1 0,1 0,-1 0,1 0,-1 0,1 0,-1 0,1 0,-1 0,1-1,-1 1,1 0,-1 0,1-1,-1 1,0 0,1-1,0 1,24-14,283-191,171-66,-361 215,3 5,149-42,155-12,-33 9,40-9,-417 102,-5 1,-1 0,1 0,19 0,-37 8,0 0,-1-1,-17 9,-126 71,-203 153,61-36,-352 223,568-370,-139 92,165-115,-2-3,-69 29,111-53,8-3,0-1,1 1,-1 0,0-1,0 0,0 0,0 0,0-1,0 1,-6-1,10 0,0 0,0-1,0 1,0 0,0-1,0 1,0 0,0 0,0-1,0 1,0 0,0 0,0-1,0 1,0 0,0 0,0-1,0 1,1 0,-1 0,0-1,0 1,0 0,0 0,1 0,-1-1,0 1,0 0,0 0,1 0,-1 0,0 0,0-1,1 1,-1 0,0 0,0 0,1 0,-1 0,0 0,1 0,-1 0,0 0,442-286,22 0,-331 217,230-86,585-120,-507 197,-417 74,1 0,-1-1,0-1,30-12,-110 30,8 9,1 2,1 1,-74 55,58-38,-536 380,362-253,-163 128,386-285,13-9,23-13,2-1,205-65,-55 22,319-156,42-14,13 66,-538 156,1 0,0 0,0 1,1 0,20 0,-30 5,-10 2,-17 6,23-10,-79 36,-103 66,-66 63,69-44,-176 136,345-250,1 1,0 0,-10 12,19-17,8-5,11-6,303-192,47-25,79 13,-323 163,222-54,-151 60,196-50,-283 63,1 4,175-17,-254 37,1 0,58-20,-50 14,-36 9,-13 4,-22 7,-39 28,-120 84,71-42,15-13,-491 293,276-159,198-119,97-65,25-17,0 1,0 0,0 0,0 0,0 0,0 0,0 0,0 0,0 0,0 0,0 0,-1 0,1-1,0 1,0 0,0 0,0 0,0 0,0 0,0 0,0 0,0 0,0 0,0 0,-1 0,1 0,0 0,0 0,0 0,0 0,0 0,0 0,0 0,0 0,-1 0,1 0,0 0,0 0,0 0,0 0,0 0,0 0,0 0,0 0,0 0,0 0,-1 0,1 0,0 0,0 0,0 1,0-1,0 0,0 0,0 0,0 0,8-10,18-13,156-93,-78 54,103-70,460-262,-545 338,2 4,3 6,1 6,166-30,-258 63,0-1,40-16,-45 18,-31 5,0 1,0 0,0 0,0 0,0 0,1 0,-1 0,0 0,0 0,0 0,0 0,0 0,0 1,1-1,-1 0,0 0,0 0,0 0,0 0,0 0,0 0,1 0,-1 0,0 0,0 0,0 0,0 1,0-1,0 0,0 0,0 0,0 0,0 0,0 0,0 0,0 1,1-1,-1 0,0 0,0 0,0 0,0 0,0 1,0-1,0 0,0 0,0 0,-1 0,1 0,0 0,0 1,0-1,-13 12,-143 112,38-28,-615 401,186-136,156-87,346-240,44-33,-1 0,1 0,0 1,0-1,0 0,0 0,0 0,0 1,0-1,0 1,0-1,0 2,1-2,0-1,1 1,-1-1,1 1,-1-1,0 1,1-1,-1 0,1 1,-1-1,1 1,-1-1,1 0,-1 0,1 1,-1-1,1 0,-1 0,1 0,-1 0,1 1,0-1,-1 0,1 0,-1 0,1 0,0-1,-1 1,1 0,-1 0,1 0,-1 0,1 0,-1-1,2 1,30-6,-1-1,0-2,0-1,50-23,-38 15,743-260,11 43,-413 134,-90 27,-1 6,-215 48,-57 13,0 1,1 1,23-2,-19 10,-26-2,1-1,-1 0,1 1,-1-1,0 0,1 1,-1-1,1 0,-1 1,0-1,1 1,-1-1,0 1,1-1,-1 1,0-1,0 1,1-1,-1 1,0-1,0 1,0-1,0 1,0-1,0 2,0 0,-1 1,0 0,0 0,0 0,0-1,-1 1,1-1,-1 1,0-1,1 1,-1-1,0 0,-1 0,-1 2,-62 54,-119 80,98-77,-131 93,-62 45,247-173,25-16,19-12,21-13,211-127,46-28,79-40,-223 144,2 7,280-73,-340 109,-18 4,1 2,84-7,-179 27,0 2,1 1,0 1,-40 17,27-8,1 2,-63 41,-329 229,256-175,125-84,22-15,-27 21,46-31,1 0,0 1,0 0,1-1,-1 2,1-1,0 0,0 1,1 0,-4 8,7-13,1-1,0 0,0 0,-1 1,1-1,0 0,0 0,0 0,0 0,-1 0,1 0,0 0,0 0,0 0,-1 0,1-1,0 1,0 0,-1 0,1-1,0 1,1-1,36-11,-25 8,261-69,34-10,-138 31,227-38,-215 73,-71 9,-106 8,-1-1,1 1,-1-1,1 0,-1-1,0 1,1-1,-1 0,0 0,0 0,5-5,6-8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9T14:43:09.423"/>
    </inkml:context>
    <inkml:brush xml:id="br0">
      <inkml:brushProperty name="width" value="0.5" units="cm"/>
      <inkml:brushProperty name="height" value="1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33 1660,'1'-1,"-1"-1,1 0,-1 0,1 0,-1 1,1-1,0 0,0 1,0-1,0 0,0 1,0 0,1-1,-1 1,3-3,29-20,-20 14,58-50,-3-4,92-112,-86 91,99-88,-38 63,154-94,99-81,-365 269,1 0,1 2,0 1,1 1,27-9,-44 16,-16 4,-18 6,-6 9,1 0,1 2,0 1,2 1,0 2,1 1,-24 24,-157 181,178-191,-386 521,183-230,148-224,-153 146,191-202,-49 62,83-86,11-22,1 0,0 0,0 1,0-1,0 0,0 1,0-1,0 0,0 0,0 1,0-1,0 0,0 0,0 1,1-1,-1 0,0 0,0 1,0-1,0 0,0 0,0 1,1-1,-1 0,0 0,0 0,0 1,1-1,-1 0,0 0,0 0,0 0,1 1,-1-1,0 0,0 0,1 0,0 0,2 0,1 0,-1-1,1 1,0-1,-1 0,1 0,-1 0,0-1,6-2,42-23,82-59,-42 25,590-327,-519 311,3 7,235-66,-168 74,257-75,-434 118,54-27,-91 37,-19 9,1 0,0 0,0 0,0 0,0 0,0 0,0-1,0 1,0 0,0 0,0 0,0 0,0 0,0 0,0 0,0 0,-1 0,1 0,0 0,0 0,0 0,0 0,0 0,0 0,0 0,0 0,0 0,0 0,0-1,0 1,0 0,0 0,0 0,0 0,0 0,0 0,0 0,0 0,0 0,0 0,0 0,0 0,0 0,0 0,0-1,0 1,0 0,0 0,0 0,0 0,0 0,0 0,0 0,-32 9,-20 15,0 2,2 3,-72 53,0 1,-166 107,197-122,-85 80,139-110,-3-3,-1-2,-1-1,-47 26,195-130,238-167,-113 75,-68 53,348-235,20 36,-125 95,-372 200,67-19,-42 16,-98 18,14 7,1 1,0 0,0 2,1 1,0 1,-39 28,-14 6,-17 1,-149 55,-107 12,276-91,5-2,-341 102,-5-33,382-86,32-5,0 1,0 0,1 0,-1 0,0 0,0 0,0 0,0 0,0-1,0 1,0 0,0 0,0 0,0 0,0 0,0 0,0-1,0 1,0 0,0 0,0 0,0 0,0 0,0-1,0 1,0 0,0 0,0 0,0 0,0 0,0-1,0 1,0 0,0 0,0 0,-1 0,1 0,0 0,0 0,0 0,0-1,0 1,0 0,0 0,-1 0,1 0,0 0,0 0,0 0,0 0,0 0,-1 0,1 0,0 0,0 0,0 0,0 0,0 0,0 0,-1 0,1 0,0 0,14-11,-11 8,424-304,29 39,-72 87,-126 60,-211 96,64-46,-29 18,-75 46,-10 6,-18 6,-57 32,-119 75,79-40,-834 554,862-558,50-36,-1-1,-55 29,79-50,21-10,31-16,813-519,-722 452,224-110,-331 184,0 0,-1-1,0-2,-1 1,0-2,28-29,-44 42,-1 0,0 0,0 0,1 0,-1 0,0-1,0 1,0 0,1 0,-1 0,0 0,0-1,0 1,0 0,1 0,-1-1,0 1,0 0,0 0,0-1,0 1,0 0,0 0,0-1,0 1,0 0,0 0,0-1,0 1,0 0,0-1,0 1,0 0,0 0,0-1,0 1,0 0,-12 1,-23 12,31-12,-61 28,1 3,2 2,-99 73,132-84,2 2,0 1,2 1,-30 42,-75 130,59-79,-109 163,175-277,1-1,-1 0,1 1,1 0,-1-1,1 1,0 1,0-1,-2 9,5-15,-1 1,1 0,0-1,0 1,0-1,0 1,0 0,0-1,-1 1,2 0,-1-1,0 1,0 0,0-1,0 1,0 0,0-1,1 1,-1-1,0 1,1 0,-1-1,0 1,1-1,-1 1,0-1,1 1,-1-1,1 1,-1-1,1 0,-1 1,1-1,0 0,-1 1,1-1,2 0,-1 1,1-1,-1 0,0 0,1-1,-1 1,0 0,0-1,1 0,3-1,5-3,1 0,-1-1,13-8,63-46,3 4,114-53,199-40,14 30,-408 116,537-110,-498 103,-2-3,51-21,-48 16,-43 18,-14 8,-18 9,-535 353,284-178,-169 126,445-317,-3 2,0 0,0 0,0 1,0-1,0 1,1 0,-4 6,7-10,-1 0,1 0,0 0,0 0,0 0,0 1,0-1,0 0,0 0,0 0,0 0,0 0,0 0,0 1,-1-1,1 0,0 0,0 0,0 0,0 0,0 1,0-1,0 0,0 0,1 0,-1 0,0 1,0-1,0 0,0 0,0 0,0 0,0 0,0 0,0 1,0-1,0 0,0 0,1 0,-1 0,0 0,0 0,0 0,0 0,0 1,0-1,1 0,-1 0,0 0,0 0,0 0,0 0,0 0,1 0,12-3,15-9,227-139,36-20,414-138,-399 185,-215 86,3 4,158-36,-231 65,12-1,-33 6,0 1,0-1,1 0,-1 0,0 0,0 0,0 0,0 0,0 1,0-1,0 0,0 0,0 0,0 0,0 0,0 0,0 1,0-1,0 0,0 0,0 0,0 0,0 0,0 1,0-1,0 0,0 0,0 0,0 0,0 0,0 1,0-1,0 0,0 0,0 0,0 0,-1 0,1 0,0 0,0 1,0-1,0 0,0 0,0 0,-1 0,1 0,0 0,0 0,0 0,0 0,0 0,0 0,-1 0,1 0,-22 16,-1021 684,639-422,-59 50,442-311,21-16,5-2,41-25,101-66,202-92,48 8,13 29,-373 136,812-204,-777 204,-42 8,1-2,36-11,-48 10,-1 1,1 0,-1 2,28-2,-35 7,-13 3,-17 10,13-11,-260 170,-282 240,546-413,-321 234,165-125,116-81,25-19,2 0,-1 2,-25 25,35-25,16-13,20-13,79-66,-29 19,607-365,35 56,-655 337,319-150,-272 135,175-48,26 10,-283 80,-28 9,-8 2,-11 8,-168 100,27-17,-239 152,160-102,145-87,2 4,-88 84,176-147,0 0,0 0,0 0,0 0,0 0,0 0,0 0,0 0,0 0,0 0,0 0,0 0,0 0,0 1,0-1,0 0,0 0,1 0,-1 0,0 0,0 0,0 0,0 0,0 0,0 0,0 0,0 0,0 0,0 0,0 0,0 1,0-1,0 0,0 0,0 0,0 0,0 0,0 0,0 0,0 0,-1 0,1 0,0 0,0 0,12-4,18-10,47-28,458-238,80 33,-325 139,-220 80,2 3,1 3,76-13,-106 29,-1-1,0-3,57-21,-82 22,-17 9,0 0,0 1,0-1,0 0,0 0,0 0,0 0,0 0,-1 0,1 0,0 0,0 0,0 0,0 0,0 0,0 0,0 0,0-1,0 1,0 0,0 0,0 0,0 0,0 0,-1 0,1 0,0 0,0 0,0 0,0 0,0 0,0 0,0 0,0 0,0 0,0 0,0 0,0 0,0-1,0 1,0 0,0 0,0 0,0 0,0 0,-34 13,-40 25,-217 127,133-59,-400 256,166-104,188-121,199-133,-28 18,25-11,8-11,0 0,0 1,0-1,0 0,0 0,1 1,-1-1,0 0,0 0,0 0,0 1,0-1,0 0,1 0,-1 0,0 1,0-1,0 0,1 0,-1 0,0 0,0 1,0-1,1 0,-1 0,0 0,0 0,1 0,-1 0,0 0,0 0,1 0,-1 0,0 0,0 0,1 0,-1 0,0 0,0 0,1 0,4 0,0-1,0 0,0 0,-1 0,1-1,0 1,0-1,-1 0,1 0,-1-1,5-3,1 0,991-482,-871 429,576-241,-474 217,269-60,-314 112,-144 25,-24 3,0-1,-1-1,1-1,28-13,-190 102,-123 91,46-27,110-80,-3-5,-174 68,121-67,-189 42,221-67,134-38,0 0,0 0,1 0,-1 0,0 0,0 0,0 0,0-1,0 1,0 0,0 0,0 0,0 0,0 0,0 0,0 0,0 0,0 0,0 0,0 0,0-1,0 1,0 0,0 0,0 0,0 0,0 0,0 0,0 0,0 0,-1 0,1 0,0 0,0 0,0 0,0 0,0-1,0 1,0 0,0 0,0 0,13-11,23-13,129-73,5 7,227-85,-53 36,423-143,-279 140,-446 130,1 2,0 2,47-2,-90 9,1 1,-1 0,0 0,1 0,-1 0,0 0,0 0,1 0,-1 0,0 0,1 0,-1 0,0 0,0 0,1 0,-1 0,0 0,1 0,-1 0,0 0,0 0,1 0,-1 1,0-1,0 0,1 0,-1 0,0 0,0 1,1-1,-1 0,0 0,0 1,0-1,1 1,-10 7,-25 11,32-18,-42 21,-221 119,199-102,-885 554,936-583,-47 32,-68 61,114-86,17-17,-1 0,0 0,0 0,0 0,0 0,0-1,0 1,0 0,0 0,0 0,0 0,1 0,-1 0,0 0,0 0,0 0,0 0,0 0,0 0,0 0,0 0,0 0,0 1,1-1,-1 0,0 0,0 0,0 0,0 0,0 0,0 0,0 0,0 0,0 0,0 0,0 0,0 0,0 0,0 0,1 1,-1-1,0 0,0 0,0 0,0 0,0 0,0 0,0 0,0 0,0 0,0 0,0 1,0-1,0 0,0 0,0 0,0 0,0 0,0 0,-1 0,37-17,-18 7,101-45,193-63,140-11,-201 66,200-55,209-44,-639 157,1 0,-1-1,0-1,0-1,34-19,-41 19,-15 11,-25 15,-241 155,37-24,-176 115,278-182,-236 136,338-205,0 1,-38 30,123-66,190-95,133-58,9 28,387-56,-766 200,76-19,190-36,-243 54,1-2,45-14,-65 10,-17 10,1 0,-1 0,0 0,0 0,0 0,0 0,1 0,-1 0,0 0,0 0,0 0,0 0,1 1,-1-1,0 0,0 1,1-1,-1 1,0-1,0 0,0 2,-188 98,85-43,-443 198,345-178,-528 209,714-279,-24 9,-74 44,92-39,22-21,0 0,-1 0,1 0,0 0,0 0,0 0,0 1,0-1,0 0,0 0,-1 0,1 0,0 0,0 1,0-1,0 0,0 0,0 0,0 0,0 1,0-1,0 0,0 0,0 0,0 1,0-1,0 0,0 0,0 0,0 0,0 1,0-1,0 0,1 0,-1 0,0 0,0 0,0 1,0-1,0 0,0 0,1 0,15-3,13-9,48-29,4-4,177-65,-134 58,552-184,15 54,-377 111,-97 24,236-84,-420 119,87-29,-102 36,1 1,0 0,0 2,27-1,-36 4,-8 2,-16 6,2-2,-71 46,-129 59,-100 25,169-77,-457 185,-13-47,489-164,111-31,13-5,21-8,343-134,-74 34,-180 63,574-216,-278 152,-89 25,38 2,-274 72,2 2,115 3,-191 7,33 4,-39-4,-1 0,1 0,0 0,-1 1,1-1,0 0,-1 0,1 1,-1-1,1 0,0 1,-1-1,1 1,-1-1,1 1,-1-1,1 1,-1-1,0 1,1-1,-1 1,0 0,1-1,-1 1,0-1,0 1,1 0,-1-1,0 1,0 0,0-1,0 1,0 0,0 0,0-1,0 1,0 0,0-1,-1 1,1 0,0-1,0 1,-1-1,1 1,0 0,-1-1,1 1,-1 0,-13 20,0-1,-2-1,0 0,-22 19,9-9,-96 94,-247 184,-174 61,302-225,205-117,39-26,0 1,-1-1,1 0,-1 0,1 0,-1 0,1 1,0-1,-1 0,1 0,0 1,-1-1,1 0,0 1,-1-1,1 0,0 1,0-1,-1 1,1-1,0 0,0 1,0-1,-1 1,1-1,0 1,0-1,0 0,0 1,0-1,0 1,0-1,0 1,0 0,18-7,233-151,-124 73,59-30,5 8,5 9,4 8,213-63,203 14,-569 131,1 3,73 1,-95 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9T14:43:16.332"/>
    </inkml:context>
    <inkml:brush xml:id="br0">
      <inkml:brushProperty name="width" value="0.5" units="cm"/>
      <inkml:brushProperty name="height" value="1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1024 1780,'-5'0,"0"2,0-1,1 1,-1-1,0 1,1 0,-7 4,-16 7,15-9,1 1,-1 0,1 1,0 1,0-1,1 2,0-1,-12 13,22-20,-27 20,27-20,-1 1,1-1,-1 0,1 0,0 0,-1 0,1 1,-1-1,1 0,0 0,-1 0,1 0,-1 0,1 0,-1 0,1 0,0 0,-1 0,1-1,-1 1,1 0,-1 0,1 0,0 0,-1-1,0 0,1 0,-1 0,1 0,0 1,-1-1,1 0,0 0,0 0,-1 0,1 0,0 0,0 0,0 0,0 0,1 0,-1 0,0-1,4-15,-1 1,2 0,0 0,1 1,1 0,17-28,1 3,40-48,120-131,168-224,-252 294,210-288,-268 384,-20 27,-1-1,-1-2,-2 0,-1-1,18-39,0-15,-36 84,1-1,-1 1,0 0,1-1,-1 1,0 0,0-1,0 1,1-1,-1 1,0 0,0-1,0 1,0-1,0 1,0-1,0 1,0 0,0-1,0 1,0-1,0 1,0-1,0 1,0 0,-1-1,1 1,0-1,0 1,0 0,-1-1,1 1,0-1,0 1,-1 0,1 0,0-1,-1 1,1 0,0-1,-1 1,1 0,0 0,-1 0,1-1,-1 1,1 0,-1 0,1 0,-1 0,-25 7,-2 8,1 1,-40 31,1 0,-559 385,586-405,-304 225,-149 102,454-330,21-14,0 0,0 2,1 0,0 0,1 2,-24 27,29-24,12-12,21-15,-11 3,247-108,67-29,-181 69,81-37,-128 63,-80 40,-65 33,29-15,-333 184,293-156,2 2,2 3,-92 91,-252 342,361-429,3 2,2 1,-44 91,75-136,-10 27,11-31,0 1,0-1,0 1,0-1,0 1,0-1,0 1,0-1,1 1,-1-1,0 1,0-1,0 1,0-1,1 0,-1 1,0-1,1 1,-1-1,0 0,1 1,-1-1,0 0,1 1,-1-1,1 0,-1 1,0-1,1 0,-1 0,1 0,-1 1,1-1,-1 0,1 0,-1 0,1 0,-1 0,1 0,-1 0,1 0,-1 0,1 0,-1 0,1 0,-1 0,1-1,-1 1,1 0,-1 0,1 0,-1-1,0 1,1 0,0-1,20-8,1-1,-2-1,1-1,-2-1,34-28,-5 5,203-131,-44 31,-92 57,189-98,-139 103,293-89,188 0,-466 125,250-62,-396 88,-20 7,1 1,-1 0,25-4,-76 32,-46 22,2 3,3 4,2 3,3 4,-87 90,95-81,2 2,4 4,3 1,-85 157,-15 57,147-277,6-7,-1-1,1 0,0 1,0-1,1 1,0 0,0 0,-2 11,4-17,0 1,0-1,0 1,0-1,0 1,0-1,0 1,0-1,0 1,0-1,0 1,0-1,1 1,-1-1,0 0,0 1,1-1,-1 1,0-1,0 0,1 1,-1-1,1 0,-1 1,0-1,1 0,-1 1,1-1,-1 0,1 0,0 1,18-4,21-16,-39 18,138-94,-20 13,409-267,276-168,-613 414,72-46,-253 142,193-114,-200 120,-8 3,-20 8,-41 21,-579 368,345-199,-112 88,412-287,-11 7,0 1,1 0,0 0,-11 15,21-24,0 0,1 0,-1 0,0 0,0 0,0 0,1 0,-1 0,0 0,0 0,0 0,0 0,1 0,-1 0,0 0,0 0,0 0,1 0,-1 0,0 0,0 0,0 0,0 0,1 0,-1 1,0-1,0 0,0 0,0 0,0 0,0 0,1 0,-1 1,0-1,0 0,0 0,0 0,0 0,0 1,0-1,0 0,0 0,0 0,0 1,0-1,0 0,0 0,0 0,0 0,0 1,0-1,0 0,0 0,0 0,0 1,0-1,0 0,0 0,-1 0,1 0,0 0,0 1,19-9,20-14,57-43,-23 13,1545-954,-1409 878,213-119,-284 169,44-23,-161 91,6-3,-27 13,0 0,0 0,0 0,0 0,0 0,0 0,0 0,0 0,0 0,0 0,0 0,0 0,0 0,0 0,0 0,0 0,0 0,0 0,0 0,0-1,0 1,0 0,0 0,0 0,0 0,0 0,0 0,0 0,0 0,0 0,0 0,-17 5,-7 5,1 1,0 0,0 2,1 1,-27 23,-18 10,-521 349,-107 68,428-291,111-76,-4-6,-197 80,181-92,147-70,29-9,0 0,0 0,0 0,0 0,-1 0,1 0,0 0,0 0,0 0,-1 0,1 0,0 0,0 0,0 0,0 0,-1-1,1 1,0 0,0 0,0 0,0 0,0 0,0-1,-1 1,1 0,0 0,0 0,0-1,0 1,0 0,0 0,0 0,0 0,0-1,0 1,0 0,0 0,0 0,0-1,0 1,0 0,0 0,0 0,0-1,0 1,0 0,0 0,1 0,-1 0,0-1,0 1,0 0,0 0,0 0,0 0,1-1,4-6,1 0,-1 0,14-12,224-188,-57 52,371-273,-226 185,-305 223,71-60,-92 73,-8 4,-14 6,-47 19,-61 31,21-8,-759 275,650-243,-130 58,-65 22,374-145,-1-2,-43 6,200-78,541-357,-460 280,-159 112,61-27,-91 47,-14 7,1 0,-1 0,1 0,-1 0,1 0,-1 0,1-1,-1 1,1 0,-1 0,0-1,1 1,-1 0,1 0,-1-1,0 1,1 0,-1-1,0 1,1-1,-1 1,0 0,0-1,1 1,-1-1,0 1,0-1,0 0,-17 4,-35 20,0 3,1 2,-55 41,60-38,-362 255,-185 114,552-377,12-8,0 2,1 2,-41 34,67-52,1 0,-1 0,1 0,0 0,0 0,-1 0,1 1,0-1,0 0,0 1,0-1,1 1,-1-1,0 1,1-1,-1 1,1 0,-1-1,1 1,0 0,-1 1,2-2,-1-1,0 1,1-1,-1 0,0 1,1-1,-1 1,1-1,-1 0,1 0,-1 1,1-1,-1 0,1 0,-1 0,1 1,-1-1,1 0,-1 0,1 0,-1 0,2 0,24-3,5-7,-1 0,0-2,53-30,85-62,-120 72,11-6,524-343,-169 107,-357 236,2 4,1 1,1 4,66-23,-101 45,-26 7,0 1,0-1,0 0,0 0,0 0,0 0,0 0,0 0,0 0,0 0,0 0,0 0,0 0,0 1,0-1,0 0,0 0,0 0,0 0,0 0,0 0,0 0,0 0,0 0,0 1,0-1,0 0,0 0,0 0,0 0,0 0,0 0,0 0,0 0,1 0,-1 0,0 0,0 0,0 0,0 0,0 1,0-1,0 0,0 0,0 0,0 0,0 0,1 0,-1 0,0 0,-40 23,-75 40,2 4,-170 135,253-176,-392 338,417-359,-4 2,0 0,1 1,0 0,0 1,1 0,0 0,1 0,0 1,-8 17,13-26,1-1,0 1,0-1,-1 1,1 0,0-1,0 1,0-1,0 1,0 0,0-1,0 1,0-1,0 1,0-1,0 1,1 0,-1-1,0 1,0-1,1 1,-1-1,0 1,0-1,1 1,-1-1,1 1,-1-1,0 1,1 0,1-1,-1 1,0-1,1 0,-1 1,0-1,1 0,-1 0,0 0,1 0,-1 0,0 0,3-1,39-13,75-49,110-79,-27 15,-131 87,1 4,3 3,144-44,362-75,-437 122,2 8,160-6,-274 27,-1-1,0 2,53 6,-81-6,0 0,0 0,0 1,-1-1,1 0,0 1,0 0,-1-1,1 1,0 0,-1 0,1 0,-1 0,1 0,-1 0,1 0,-1 0,0 1,0-1,0 1,2 1,-3-1,1 0,-1-1,0 1,0 0,0 0,0-1,0 1,0 0,0-1,-1 1,1 0,0-1,-1 1,0 0,1-1,-1 1,0-1,-1 3,-4 4,-1 1,1 0,-2-1,1 0,-17 12,-210 144,87-65,-253 167,79-57,251-157,2 3,-91 94,153-143,2-3,0 1,1-1,-1 1,1 0,0 0,0 1,0-1,1 0,-1 1,-1 5,4-10,0 0,0 1,0-1,0 0,0 1,0-1,0 0,0 1,0-1,1 0,-1 1,0-1,0 0,0 1,0-1,1 0,-1 1,0-1,0 0,0 0,1 1,-1-1,0 0,1 0,-1 0,0 1,0-1,1 0,-1 0,0 0,1 0,-1 0,0 1,1-1,-1 0,0 0,1 0,-1 0,1 0,-1 0,0 0,1 0,-1 0,0-1,1 1,-1 0,0 0,1 0,-1 0,0 0,1-1,21-7,32-22,80-57,-54 32,-41 30,118-78,205-101,1050-361,-1306 533,2 4,155-19,-202 38,-88 18,0 2,1 0,-30 19,-75 53,55-33,-398 277,293-197,-132 124,289-231,24-22,0-1,0 0,-1 0,1 0,0 0,0 0,0 0,-1 1,1-1,0 0,0 0,0 0,-1 1,1-1,0 0,0 0,0 0,0 1,0-1,0 0,0 0,-1 1,1-1,0 0,0 0,0 1,0-1,0 0,0 0,0 1,0-1,0 0,0 1,0-1,0 0,1 0,-1 1,0-1,0 0,0 0,0 0,0 1,0-1,1 0,-1 0,0 0,0 1,0-1,1 0,-1 0,0 0,0 0,0 1,1-1,-1 0,0 0,0 0,1 0,-1 0,0 0,0 0,1 0,-1 0,1 0,19-2,1-4,-1-1,0-1,-1-1,0-1,31-21,-12 8,61-37,186-105,-206 124,144-52,237-42,-303 93,128-29,-233 61,0 3,0 2,81 2,-131 3,1 0,-1 0,0 0,1 0,-1 1,0-1,0 1,0-1,1 1,-1 0,0 0,0 0,3 2,-5-3,0 1,0-1,1 0,-1 1,0-1,0 1,0-1,0 0,1 1,-1-1,0 1,0-1,0 1,0-1,0 0,0 1,0-1,0 1,0-1,0 1,0-1,-1 0,1 1,0-1,0 1,-14 16,-14 4,0-1,-1-1,-52 23,-3 3,-325 233,155-97,67-60,-102 71,287-190,-39 31,39-32,0 1,1-1,-1 1,0 0,1 0,0 0,-1 0,1 0,0 0,0 0,0 0,0 0,0 1,0-1,1 0,-1 1,1 3,0-5,0 0,1-1,-1 1,1 0,-1 0,1 0,0-1,-1 1,1 0,0-1,0 1,-1 0,1-1,0 1,0-1,0 1,0-1,-1 0,1 1,0-1,0 0,0 0,0 1,0-1,0 0,0 0,0 0,0 0,0 0,0-1,0 1,0 0,0 0,0-1,1 0,39-10,-8-4,-1-2,58-39,-12 6,385-197,14 23,-439 207,132-55,3 8,321-73,-362 105,-49 9,1 5,119-11,-179 30,-39 9,-16 9,-360 253,219-154,145-99,-541 361,543-365,0 2,-32 28,56-44,-1 1,1-1,-1 0,1 1,-1-1,1 1,0-1,0 1,0-1,0 1,0 0,0-1,1 1,-1 0,0 0,1 0,-1 0,1 0,0-1,0 4,0-5,0 1,0-1,1 1,-1-1,0 0,1 1,-1-1,0 1,1-1,-1 0,1 1,-1-1,0 0,1 1,-1-1,1 0,-1 0,1 1,-1-1,1 0,-1 0,1 0,-1 0,2 0,24-3,12-11,-2-1,0-2,42-25,-29 14,118-65,223-116,-147 102,5 10,3 11,285-58,-371 107,805-169,-931 199,23-5,0 2,1 3,110 2,-146 9,-26-4,-1 0,0 1,0-1,1 0,-1 0,0 0,1 0,-1 1,0-1,0 0,1 0,-1 0,0 1,0-1,1 0,-1 0,0 1,0-1,0 0,0 0,0 1,1-1,-1 0,0 1,0-1,0 0,0 1,0-1,0 0,0 1,0-1,0 0,0 1,0-1,0 0,0 1,0-1,-1 0,1 0,0 1,0-1,0 0,0 1,0-1,-1 0,1 0,0 1,0-1,-1 0,1 0,0 0,-1 1,-15 13,-40 23,-118 56,72-42,-330 206,-20 9,381-229,-536 262,561-281,29-15,24-13,29-16,505-286,32 53,51 45,12 51,-558 144,121-36,120-25,-302 77,-17 3,-31 9,-25 13,-91 52,-46 45,171-106,-404 276,-222 132,302-218,339-199,3-2,0 0,1 0,-1 0,1 1,0-1,-1 1,1 0,0 0,1 0,-1 0,0 0,1 1,-2 3,4-7,-1 0,1 1,0-1,0 0,0 0,0 1,0-1,0 0,0 0,1 1,-1-1,0 0,0 0,0 1,0-1,0 0,0 0,0 1,0-1,1 0,-1 0,0 0,0 0,0 1,0-1,1 0,-1 0,0 0,0 0,0 1,1-1,-1 0,0 0,0 0,1 0,-1 0,0 0,0 0,1 0,-1 0,0 0,0 0,1 0,-1 0,0 0,0 0,1 0,-1 0,16-3,0-2,0-2,-1 0,0 0,0-2,18-12,7-5,18-6,1 3,1 2,78-23,197-40,-254 70,353-78,110-29,-441 101,1 5,1 5,1 4,181 3,-279 9,-1 1,0-1,0 1,1 1,-1-1,9 4,-15-4,0-1,-1 0,1 1,0-1,-1 0,1 1,0-1,-1 1,1-1,0 1,-1 0,1-1,-1 1,1-1,-1 1,0 0,1 0,-1-1,1 1,-1 0,0-1,0 1,0 0,1 0,-1 1,-1 0,1 0,-1-1,1 1,-1 0,0 0,0 0,0-1,0 1,0 0,0-1,-1 1,1-1,-1 1,1-1,-3 2,-39 30,-1-2,-1-2,-71 33,40-22,-304 155,-219 126,493-254,-278 159,384-226,0 0,0 0,-1 0,1 0,0 0,0 0,0 0,0-1,0 1,0 0,0 0,0 0,0 0,0 0,0 0,16-11,28-18,145-85,5 8,4 8,296-101,102 21,10 23,-550 141,606-137,-9 1,-588 134,297-62,-344 78,-33 9,-398 220,344-189,-94 47,-262 99,115-82,289-98,39-15,32-22,-3 1,476-290,-336 212,4 8,4 9,221-70,-317 131,1 5,1 4,0 5,2 4,126 1,-220 12,1-1,0 0,-1-1,1 0,-1-1,1 0,-1 0,0-1,1 0,14-9,-14 4,-15 7,-23 9,-243 132,8 24,-45 27,81-63,-509 299,638-358,85-58,19-12,28-16,-27 13,149-74,3 7,2 7,4 6,2 8,292-47,-205 75,-215 23,-39-1,1 0,-1 0,0-1,1 1,-1 0,0 0,0 0,1 0,-1 0,0 0,1 0,-1 0,0 0,0 0,1 0,-1 0,0 1,1-1,-1 0,0 0,0 0,1 0,-1 0,0 1,0-1,1 0,-1 0,0 0,0 1,0-1,1 0,-1 0,0 0,0 1,0-1,0 0,0 1,1-1,-1 0,0 0,0 1,0-1,0 0,0 1,0-1,0 0,0 0,0 1,0-1,0 0,0 1,0-1,0 0,-1 0,1 1,0-1,0 0,0 1,-16 10,-168 90,-230 168,412-268,-239 179,216-155,17-11,8-14,0 1,0-1,0 0,0 0,0 1,0-1,0 0,0 0,0 1,0-1,0 0,0 0,0 0,0 1,0-1,0 0,0 0,0 1,0-1,0 0,0 0,1 0,-1 1,0-1,0 0,0 0,0 0,1 0,-1 1,0-1,0 0,0 0,1 0,-1 0,0 0,0 0,0 0,1 0,-1 1,0-1,0 0,1 0,-1 0,0 0,5-1,-1 0,0 0,0 0,0 0,0-1,0 0,-1 0,1 0,0 0,-1 0,4-4,5-2,11-4,0 0,1 2,44-14,79-11,-59 16,379-54,-302 53,251-19,-377 39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9T14:43:24.030"/>
    </inkml:context>
    <inkml:brush xml:id="br0">
      <inkml:brushProperty name="width" value="0.5" units="cm"/>
      <inkml:brushProperty name="height" value="1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936 914,'-4'1,"0"-1,-1 1,1 0,0 0,0 0,0 1,0-1,0 1,0 0,0 0,-5 4,-42 36,8-5,-30 13,-66 61,109-84,2 1,1 2,2 0,-38 59,36-44,-2-1,-47 55,175-164,206-205,56-33,-227 198,-97 73,36-42,0 0,-61 64,0 0,18-11,-30 21,0 0,0 0,0 0,0 0,0 0,0 0,0 0,0 0,1 0,-1 1,0-1,0 0,0 0,0 0,0 0,0 0,0 0,0 0,0 0,0 0,0 0,0 0,0 0,0 0,0 0,0 0,0 0,0 0,1 0,-1 0,0 0,0 0,-12 13,-20 19,-244 210,199-167,-97 122,-440 717,603-896,-46 75,-73 161,109-189,20-62,0-1,1 1,-1-1,1 1,-1-1,1 1,0-1,0 1,0-1,0 1,1-1,-1 1,1-1,-1 1,1-1,0 1,0-1,0 0,0 1,0-1,1 0,2 3,-3-4,1-1,-1 0,0 1,1-1,-1 0,1 0,-1 0,1 0,-1 0,1 0,-1-1,0 1,1 0,-1-1,1 1,-1-1,0 1,0-1,1 0,-1 0,0 1,0-1,0 0,0 0,0 0,0 0,2-2,2-1,492-359,-393 290,610-410,-10 7,-347 238,-251 163,-24 17,-249 150,-155 116,-141 135,420-312,-72 37,17-12,67-33,30-22,0-1,0 1,0-1,0 1,0 0,1 0,-1-1,0 1,0 0,0 0,1 0,-1 0,0 0,1 0,-1 0,1 0,0 0,-1 0,1 0,0 1,-1-1,1 0,0 0,0 0,0 0,0 1,0 0,1-1,0-1,-1 0,1 1,0-1,-1 0,1 1,0-1,0 0,0 0,-1 0,1 0,0 0,0 0,-1 0,1 0,0 0,0 0,0 0,-1-1,1 1,0 0,1-1,20-8,-20 8,91-49,-1-4,99-79,-186 130,551-409,-193 140,-221 170,72-54,-203 145,-13 6,-24 8,0 5,1 0,0 2,1 0,-29 18,-93 65,54-32,-318 223,337-223,2 3,3 3,-71 91,-45 97,177-242,-1-1,1 1,1 1,-5 14,11-28,-1 1,1 0,-1 0,1 0,0 0,-1 0,1 0,0 0,0 0,0 0,0 0,0 0,0 0,0 0,0 0,0 0,0 0,0 0,1 0,-1 0,0 0,1 0,-1 0,1 0,-1 0,2 0,-1 0,0-1,0 0,0 1,1-1,-1 0,0 0,0 0,1 0,-1 0,0 0,0-1,0 1,1 0,-1-1,0 1,0-1,0 1,2-1,11-7,0 0,19-14,-29 19,293-199,93-68,-111 55,45-32,17 27,-278 186,63-38,-117 64,-27 15,-36 25,-77 59,0 1,27-24,3 4,3 4,3 5,4 4,4 4,4 3,3 4,-107 173,167-236,-50 90,61-105,1 1,1 0,1 0,-7 37,12-52,0-1,1 1,-1-1,1 1,0 0,0-1,1 1,-1-1,1 1,-1 0,1-1,0 0,1 1,-1-1,0 1,1-1,3 5,-2-6,-1 0,1 0,-1 0,1 0,0 0,0 0,0-1,0 0,0 0,1 0,-1 0,0 0,0 0,1-1,-1 1,0-1,1 0,-1 0,6-1,4-1,0 0,0-1,0 0,-1 0,1-2,14-6,70-43,-47 25,4-1,259-130,602-256,-893 404,108-52,-112 57,1 0,0 1,1 0,38-4,-175 68,91-44,-62 32,-130 92,-219 156,70-50,274-179,-106 78,186-131,22-14,24-14,159-115,-53 32,914-511,-932 554,1 4,233-62,-381 124,0 2,-40 26,35-19,-499 329,309-195,175-122,1-2,-67 57,107-81,0-1,0 1,1 1,0-1,0 1,-5 7,9-13,0 0,0 1,0-1,0 0,0 0,-1 0,1 0,0 0,0 0,0 1,0-1,0 0,0 0,0 0,0 0,0 1,0-1,0 0,0 0,0 0,0 0,0 1,0-1,0 0,0 0,0 0,0 0,0 1,0-1,0 0,0 0,0 0,0 0,1 0,-1 1,0-1,0 0,0 0,0 0,0 0,0 0,1 0,-1 1,0-1,0 0,0 0,0 0,0 0,1 0,-1 0,0 0,0 0,0 0,0 0,1 0,-1 0,0 0,0 0,0 0,0 0,1 0,-1 0,0 0,0 0,0 0,0 0,1 0,-1 0,0-1,15-5,-14 6,272-157,-174 97,862-545,-668 419,8 14,494-206,-491 266,-248 95,1 3,0 3,87-7,-129 20,-17 4,-23 12,20-15,-132 73,-44 29,-361 287,110-75,-195 148,600-442,-29 30,49-45,0 0,1 0,0 0,1 1,-1 0,2 0,-1 0,-4 15,8-22,1-1,-1 1,1 0,-1-1,1 1,0 0,0-1,0 1,0 0,0 0,0 0,0-1,1 1,0 3,-1-5,1 1,-1-1,0 1,1-1,-1 0,1 1,-1-1,1 1,-1-1,1 0,0 1,-1-1,1 0,-1 0,1 1,0-1,-1 0,1 0,-1 0,1 0,0 0,-1 0,1 0,0 0,-1 0,2 0,5-2,1 0,-1-1,1 1,-1-2,8-3,-8 3,59-34,-1-3,85-70,19-13,841-496,-657 449,-335 164,1 0,-1 1,1 1,1 1,-1 0,0 2,1 0,29 2,-69 2,0 2,-1 0,2 1,-1 1,1 1,0 1,-34 19,-194 143,31-18,-95 53,14 25,95-73,-31 27,225-177,6-5,-1-1,1 1,0-1,1 1,-1 0,0 0,0 0,1 0,-1 0,1 0,0 0,-1 1,1-1,-1 5,2-7,0 0,0 0,1 1,-1-1,0 0,0 0,1 0,-1 1,0-1,1 0,-1 0,0 0,0 0,1 1,-1-1,0 0,1 0,-1 0,0 0,1 0,-1 0,0 0,1 0,-1 0,0 0,1 0,-1 0,0 0,1 0,-1-1,0 1,0 0,1 0,-1 0,0 0,1-1,-1 1,0 0,1-1,16-7,-15 7,52-32,59-46,-27 16,502-323,33 51,43 70,-659 263,2-1,0 0,0 1,0 0,0 1,0 0,0 0,1 0,12 1,-20 0,1 0,0 1,-1-1,1 0,0 0,-1 0,1 1,0-1,-1 0,1 1,0-1,-1 1,1-1,-1 1,1-1,-1 1,1-1,-1 1,1-1,-1 1,0 0,1-1,-1 1,0-1,1 1,-1 0,0 0,0-1,0 1,1 0,-1-1,0 1,0 0,0 0,0-1,0 1,-1 0,1-1,0 1,0 0,0 0,-1-1,1 1,0-1,-1 1,1 0,0-1,-1 1,1-1,-2 2,-23 30,-49 39,-87 63,-93 51,-36 28,226-162,-283 233,239-188,-104 123,194-200,12-13,0 0,0 0,0 1,1 0,0 0,1 0,0 0,0 1,-6 15,10-22,0-1,0 1,0 0,0 0,0 0,0 0,1-1,-1 1,0 0,0 0,1 0,-1-1,1 1,-1 0,0 0,1-1,-1 1,1 0,0-1,-1 1,1-1,0 1,-1-1,1 1,0-1,-1 1,1-1,0 1,0-1,0 0,-1 0,1 1,0-1,0 0,0 0,0 0,-1 0,1 0,0 0,0 0,1 0,39-4,-17-3,-1-1,0-1,39-22,65-47,-82 48,739-478,-267 170,-374 247,167-77,-240 136,1 3,0 3,2 3,135-23,-123 39,-86 7,1 0,0 0,0 0,0 0,0 0,0 0,-1 0,1 1,0-1,0 0,0 0,0 0,0 0,0 1,-1-1,1 0,0 0,0 0,0 0,0 1,0-1,0 0,0 0,0 0,0 1,0-1,0 0,0 0,0 0,0 0,0 1,0-1,0 0,0 0,0 0,1 1,-1-1,0 0,0 0,0 0,0 0,0 0,0 1,0-1,1 0,-1 0,0 0,0 0,0 0,0 0,1 0,-1 1,0-1,0 0,0 0,0 0,1 0,-1 0,0 0,0 0,0 0,1 0,-1 0,0 0,0 0,0 0,1 0,-16 13,14-13,-257 188,103-78,-351 234,-24 17,425-286,-152 122,244-185,18-13,22-18,155-114,320-221,-382 279,4 5,178-74,-74 61,3 10,396-72,-623 144,107-19,121-5,-229 25,-1-1,1 1,-1 0,1 1,-1-1,1 0,-1 1,1-1,-1 1,1 0,-1 0,3 1,-5-2,1 1,-1-1,1 1,-1-1,1 1,-1-1,0 1,1-1,-1 1,0 0,1-1,-1 1,0-1,0 1,1 0,-1-1,0 1,0 0,0-1,0 1,0 0,0-1,0 1,0 0,0-1,0 1,-1 0,1 0,-3 5,0 0,-1 0,0 0,0-1,0 1,0-1,-8 7,-163 147,26-26,-319 281,-164 27,293-218,308-201,-46 42,191-175,147-113,299-162,-371 264,407-244,-516 321,2 3,2 3,1 5,109-30,-181 60,1 1,0 0,0 1,1 0,-1 1,28 2,-42-1,0 0,0 0,1 0,-1 0,0 0,0 0,0 0,0 0,1 0,-1 0,0 1,0-1,0 0,0 0,0 0,0 0,1 0,-1 0,0 0,0 1,0-1,0 0,0 0,0 0,0 0,0 0,0 1,0-1,1 0,-1 0,0 0,0 0,0 1,0-1,0 0,0 0,0 0,0 0,0 1,0-1,-1 0,1 0,0 0,0 0,0 1,0-1,0 0,0 0,0 0,0 0,0 0,0 1,-1-1,1 0,0 0,0 0,0 0,0 0,0 0,-1 0,-9 8,-16 6,-50 17,47-20,-54 28,-215 169,79-50,-430 291,501-359,136-81,14-7,24-11,294-167,192-88,-22 92,8 35,282-17,-584 138,-202 17,1 0,0 0,0 1,0 0,0 0,0 0,0 0,1 1,-6 4,-43 34,32-23,-102 74,-49 42,57-32,-3-5,-209 130,-208 69,514-285,34-18,28-16,827-512,-613 372,-121 80,206-95,-269 148,2 2,0 4,2 2,149-21,-154 36,0 2,1 4,85 8,-143-4,-24 0,-3 0,-14 6,0 1,1 1,-42 25,-76 55,64-37,-467 308,312-203,171-116,-195 141,226-154,106-75,589-401,-429 297,-157 100,645-394,-586 372,2 6,3 6,230-66,-354 121,268-62,-282 66,0 0,0-1,0 1,1 0,-1 0,0 0,0 0,0 0,1 0,-1 0,0 0,0 1,0-1,0 0,1 1,0 0,-2-1,1 1,-1-1,0 0,0 1,1-1,-1 1,0-1,0 1,0-1,0 1,0-1,1 0,-1 1,0-1,0 1,0-1,0 1,0-1,-1 1,1-1,0 1,0-1,0 0,0 1,0-1,-1 1,1 0,-3 4,0 0,-1 0,1 0,-1 0,-6 5,-387 350,57-101,-18-20,159-107,-493 330,662-442,-19 12,0 2,-44 41,68-47,25-28,0 1,-1-1,1 0,0 1,0-1,0 0,0 1,0-1,0 0,0 1,0-1,0 0,0 1,0-1,0 1,0-1,0 0,0 1,0-1,0 0,0 1,1-1,-1 0,0 1,0-1,0 0,1 1,-1-1,0 0,0 0,1 1,-1-1,0 0,1 0,-1 0,0 1,1-1,-1 0,0 0,1 0,-1 0,0 0,1 0,-1 0,0 1,1-1,-1 0,0 0,1 0,-1-1,0 1,1 0,-1 0,1 0,-1 0,0 0,1 0,-1 0,0-1,1 1,26-6,43-22,124-69,-103 48,347-170,37-18,-110 64,-310 151,2 3,0 3,1 2,102-12,-5 4,-113 14,-39 7,0 1,0-1,-1 1,1 0,0 0,0 0,0 0,4 1,-1 7,-11 11,-7 0,-1 1,-1-2,0 0,-1 0,-18 15,-97 79,113-98,-448 331,-19-24,384-256,-352 266,439-319,18-12,24-16,-23 13,203-124,-52 29,241-147,225-128,-463 287,3 8,174-57,285-35,-494 139,302-56,-405 80,35-12,-55 17,-1082 691,630-392,198-127,176-114,-83 80,147-126,4-5,-1 1,1-1,-1 0,0 0,0 0,-1-1,1 0,-13 6,19-10,0 0,0-1,1 1,-1 0,0 0,0 0,0 0,0 0,0 0,0 0,0 0,0-1,0 1,0 0,0 0,1 0,-1 0,0 0,0 0,0-1,0 1,0 0,0 0,0 0,0 0,0 0,0 0,0-1,0 1,0 0,-1 0,1 0,0 0,0 0,0 0,0-1,0 1,0 0,0 0,0 0,0 0,0 0,0 0,0 0,-1 0,1 0,0-1,0 1,0 0,0 0,0 0,0 0,-1 0,1 0,0 0,0 0,0 0,0 0,-1 0,12-12,77-62,104-66,-146 107,380-248,-127 88,-27 19,-188 126,123-51,-207 99,6-2,0-1,1 1,-1 0,1 0,9 0,-15 1,0 1,1 0,-1 0,0 0,1 1,-1-1,0 0,1 0,-1 1,0-1,1 1,-1-1,0 1,0 0,0-1,0 1,1 0,-1 0,0-1,0 1,-1 0,1 0,0 0,0 1,0-1,-1 0,1 0,0 0,-1 0,1 1,-1-1,1 0,-1 3,1 3,0 0,0 0,-1 1,0-1,0 0,-1 0,0 0,0 1,-1-1,-3 8,-5 14,-16 29,23-50,-44 79,-107 153,-9 17,160-253,0 1,1 0,0 0,0 0,-1 6,3-10,-1 0,1 0,0 0,0-1,0 1,0 0,0 0,0 0,0 0,1 0,-1-1,0 1,0 0,1 0,-1 0,0-1,1 1,-1 0,1-1,-1 1,1 0,-1-1,1 1,-1 0,1-1,0 1,-1-1,1 1,0-1,-1 1,1-1,0 0,0 1,0-1,-1 0,1 0,0 0,0 1,0-1,0 0,0 0,11 0,0-1,0 0,0-1,-1 0,1-1,-1 0,0-1,0 0,18-10,5 0,257-118,-42 17,442-134,-611 222,-57 18,1 1,-1 1,1 1,46-6,-68 11,-1 1,1 0,0 0,-1 0,1 0,0 0,-1 0,1 0,0 0,-1 1,1-1,0 1,-1-1,1 1,-1-1,1 1,-1 0,1 0,-1 0,1 0,-1 0,0 0,0 0,1 1,-1-1,0 0,0 1,0-1,0 0,-1 1,1 0,0-1,-1 1,1 1,0 4,0 1,-1-1,-1 0,1 0,-1 1,-3 11,0 7,3-20,1 2,-1-1,0 1,0-1,-1 1,0-1,-1 0,1 0,-6 10,-4-1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9T14:43:37.917"/>
    </inkml:context>
    <inkml:brush xml:id="br0">
      <inkml:brushProperty name="width" value="0.5" units="cm"/>
      <inkml:brushProperty name="height" value="1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621 1967,'10'-1,"-1"0,1 0,0 0,-1-1,0-1,1 0,-1 0,0-1,10-5,6-5,38-31,-54 39,293-249,11-8,-236 207,105-83,-147 101,-33 36,0 0,-1 0,1-1,-1 1,1 0,-1-1,0 0,0 1,0-1,0 0,0 1,-1-1,1 0,-1 0,0-3,0 5,0 0,0 1,-1-1,1 0,-1 1,1-1,0 1,-1-1,1 1,-1-1,1 1,-1-1,1 1,-1-1,0 1,1 0,-1-1,0 1,1 0,-1 0,0-1,1 1,-1 0,0 0,1 0,-1 0,0 0,1 0,-1 0,0 0,0 0,1 0,-1 0,0 0,1 1,-1-1,0 0,1 0,-2 1,-28 14,-55 43,-48 29,83-55,2 1,1 2,2 3,-63 66,-144 193,78-85,101-134,-3-3,-3-3,-113 78,175-138,10-8,-1 1,1 0,0 1,1 0,0 0,-1 0,2 0,-10 14,15-20,-1 1,1-1,0 0,0 0,-1 1,1-1,0 1,0-1,0 0,-1 1,1-1,0 0,0 1,0-1,0 1,0-1,0 0,0 1,0-1,0 1,0-1,0 0,0 1,0-1,0 1,0-1,0 0,1 1,-1-1,0 1,0-1,1 1,12-3,17-15,34-30,-3-3,-2-3,96-111,129-205,-174 217,153-164,-109 168,13-14,-96 74,-52 61,1 2,35-35,27-26,-59 59,1 1,33-27,-50 47,1-1,-1 0,0 0,0-1,-1 0,5-8,-11 15,1 1,-1 0,0 0,0 0,0-1,1 1,-1 0,0-1,0 1,0 0,0 0,0-1,1 1,-1 0,0-1,0 1,0 0,0 0,0-1,0 1,0 0,0-1,0 1,0 0,0-1,-1 1,1 0,0-1,0 1,0 0,0 0,0-1,0 1,-1 0,1 0,0-1,0 1,0 0,-1 0,-15-1,-24 10,35-7,-49 17,2 2,0 3,-82 50,-54 26,145-78,1 2,-41 31,45-30,26-18,7-9,13-21,49-84,96-136,-35 101,-87 109,-2 0,-1-3,-2 0,23-42,14-26,-61 100,-1 3,1-1,-1 1,0-1,0 0,-1 0,1 1,0-1,-1 0,1 0,-1 0,1 0,-1 0,0 0,0-2,0 4,0-1,0 0,0 1,-1-1,1 0,0 1,-1-1,1 1,0-1,-1 1,1-1,-1 0,1 1,-1 0,1-1,-1 1,1-1,-1 1,1 0,-1-1,0 1,1 0,-1-1,0 1,1 0,-2 0,-3-1,0 1,0 0,1 0,-1 0,0 0,0 1,0 0,0 0,0 1,-4 1,-43 17,1 3,-60 36,-92 69,185-116,-243 186,78-55,-2-17,-35 26,209-145,1 1,0 1,0 0,1 0,-10 14,19-23,-1 1,0-1,1 1,-1-1,1 1,0 0,-1-1,1 1,-1-1,1 1,0 0,0-1,-1 1,1 0,0-1,0 1,0 0,0 0,-1-1,1 1,0 0,0 0,1-1,-1 1,0 0,0-1,1 2,0-1,0-1,0 0,0 0,0 0,0 0,0 0,0 0,0 0,0 0,0 0,0 0,0-1,0 1,0 0,0-1,1 0,45-22,204-145,-132 86,26-19,-17 10,182-96,-290 178,0 0,0 2,1 0,0 1,34-5,-73 14,0 1,0 0,1 1,0 1,0 1,-21 11,-3 6,-47 35,29-13,1 3,2 2,-90 108,-116 196,109-141,-229 289,370-488,-89 123,91-122,1 0,0 0,1 1,1 1,1-1,0 1,-2 18,7-35,1-1,0 1,0-1,0 1,0-1,0 1,0-1,-1 1,1-1,0 1,0-1,0 1,1-1,-1 1,0-1,0 1,0-1,0 1,0-1,1 1,-1-1,0 0,0 1,1-1,-1 1,0-1,1 1,-1-1,0 0,1 1,-1-1,0 0,1 0,0 1,19-6,25-27,-40 28,594-420,-438 315,510-305,-564 351,507-256,-448 249,319-89,-134 83,-330 72,-62 22,-66 39,51-22,-87 70,-44 58,64-42,-160 200,-79 161,212-248,145-225,0 1,1-1,-5 15,8-22,1 0,0 0,-1 0,1 0,0 0,0 0,0 0,0 0,0 0,0 0,1 2,0-3,-1 0,1 0,-1 0,0-1,1 1,0 0,-1-1,1 1,-1 0,1-1,0 1,-1-1,1 1,0-1,0 1,-1-1,1 1,0-1,0 0,0 1,0-1,0 0,-1 0,1 0,2 0,0 0,0 0,0 0,0 0,0-1,0 0,0 1,0-1,0 0,0-1,0 1,-1 0,6-4,30-25,-23 17,263-187,-177 131,380-237,-171 113,-146 89,242-114,-375 203,-239 125,-47 48,65-38,-433 309,609-419,7-5,0-1,0 1,0 1,1-1,0 1,0 1,0-1,1 1,-8 12,12-18,1-1,0 0,0 0,0 0,0 0,0 1,0-1,0 0,0 0,0 0,0 1,0-1,-1 0,1 0,0 0,0 1,0-1,0 0,1 0,-1 0,0 1,0-1,0 0,0 0,0 0,0 0,0 1,0-1,0 0,0 0,0 0,1 0,-1 1,0-1,0 0,0 0,0 0,0 0,1 0,-1 0,0 0,0 1,0-1,1 0,-1 0,0 0,0 0,0 0,0 0,1 0,-1 0,0 0,0 0,0 0,1 0,-1 0,0 0,0 0,0 0,1 0,-1-1,7-1,1-1,-1 0,0 0,0 0,0-1,9-7,3-1,397-271,-94 60,-152 115,4 8,247-104,209-54,-617 249,-25 9,-28 8,1 8,1 1,-68 44,-66 60,28-17,-90 49,-199 138,174-110,-166 120,156-111,-107 84,347-247,24-19,9-7,17-9,107-62,167-120,-248 158,7-4,323-216,19 19,473-237,-858 463,428-238,18 19,19 48,-363 147,1 4,151-15,-242 40,0-1,0 0,-1 2,1 0,0 2,39 6,-71-5,1 0,0 1,0 0,0 0,0 1,-7 5,-370 231,-67 62,115-75,-163 118,407-282,-21 18,95-61,17-12,14-10,122-60,-40 16,298-104,-171 70,782-240,-970 312,-7 0,0 1,0 1,1 2,44-2,-72 6,1 0,0 0,0 0,0 0,0 0,0 0,0 0,0 1,-1-1,1 0,0 0,0 0,0 0,0 0,0 0,0 1,0-1,0 0,0 0,0 0,0 0,0 0,0 1,0-1,0 0,0 0,0 0,0 0,0 0,0 1,0-1,0 0,0 0,0 0,0 0,0 0,0 1,0-1,0 0,0 0,1 0,-1 0,0 0,0 0,0 0,0 1,0-1,0 0,0 0,1 0,-1 0,0 0,0 0,0 0,0 0,0 0,1 0,-1 0,0 0,0 0,0 0,0 0,0 0,1 0,-1 0,0 0,0 0,0 0,-10 9,10-9,-43 28,-59 28,-9 5,-153 121,7-24,-286 187,305-164,-7 4,348-245,-8 5,473-343,-56 37,-335 248,292-140,-169 123,487-141,-703 246,1 5,1 3,127-9,-192 27,-39 8,-40 19,2 2,-79 56,28-16,-865 578,686-449,-123 89,144-105,256-177,27-17,5-4,195-127,178-111,16 21,283-104,-328 195,9 28,-238 73,-17 4,1 6,151-17,-314 73,-357 238,167-103,-330 222,260-176,131-95,-62 44,216-142,16-14,0 0,0 0,0 0,0 0,0 0,0 1,0-1,0 0,0 0,0 0,0 0,0 0,0 1,0-1,0 0,0 0,0 0,0 0,0 0,0 0,0 1,0-1,1 0,-1 0,0 0,0 0,0 0,0 0,0 0,0 1,0-1,0 0,0 0,1 0,-1 0,0 0,0 0,0 0,0 0,0 0,0 0,1 0,-1 0,0 0,0 0,0 0,0 0,0 0,1 0,-1 0,0 0,0 0,0 0,0 0,0 0,1 0,32-9,9-11,0-2,-2-2,53-41,-29 19,312-216,301-202,-580 406,2 4,3 5,2 4,1 5,3 4,1 5,1 5,127-14,-183 34,1 3,63 3,-229 46,39-10,-108 70,-60 63,116-79,-476 361,93-67,451-344,-20 14,-79 73,146-115,10-7,0-5,1-1,0 1,-1 0,1-1,-1 1,1-1,0 1,-1-1,1 0,-1 1,0-1,3-2,103-76,28-20,76-32,107-72,-191 116,380-251,-376 260,280-120,-231 134,310-68,-318 106,-52 9,-109 15,1 1,-27 14,-211 128,146-96,-642 397,442-267,-373 302,574-416,-138 81,208-136,-1-1,0 0,1 1,-12 10,53-26,587-262,-90 48,11 22,-435 163,752-243,-314 174,-518 105,-25 3,0 0,0 0,0 0,0 0,0 0,0 0,0 0,0 0,0 0,-1 0,1 0,0 0,0 0,0 0,0 0,0 1,0-1,0 0,0 0,0 0,0 0,0 0,0 0,0 0,0 0,0 0,0 0,0 0,0 0,0 0,0 1,0-1,0 0,0 0,0 0,0 0,0 0,0 0,0 0,0 0,0 0,0 0,0 0,0 0,0 1,0-1,0 0,0 0,0 0,0 0,0 0,0 0,0 0,0 0,0 0,0 0,0 0,0 0,1 0,-1 0,0 0,0 0,0 0,0 0,-11 8,-16 8,-36 18,1 3,-75 58,-108 104,171-136,-61 48,-194 175,311-267,0 1,-27 40,81-85,251-172,71-51,-220 147,336-225,198-6,-628 312,500-275,-417 225,-110 62,0 1,0 1,0 1,1 0,31-3,-114 48,22-15,-776 492,-188 150,989-655,-29 20,-61 54,107-85,1 0,-1-1,0 1,0 0,0-1,1 1,-1 0,0 0,1 0,-1 0,1 0,-1-1,1 1,0 0,-1 0,1 2,0-3,0 1,0-1,0 0,1 0,-1 1,0-1,1 0,-1 0,0 1,1-1,-1 0,0 0,1 0,-1 0,0 0,1 1,-1-1,0 0,1 0,-1 0,0 0,1 0,-1 0,1 0,-1 0,0 0,1 0,0-1,36-9,187-119,-122 66,402-263,-420 269,-18 13,3 2,1 4,2 3,2 3,136-40,32 18,53-14,-211 38,-70 28,-14 6,-21 13,-42 21,-180 118,-659 478,508-370,384-258,0 2,0-1,0 1,1 0,-9 11,18-19,-1 1,1-1,-1 1,1 0,-1-1,1 1,0-1,-1 1,1 0,0-1,-1 1,1-1,0 1,0 0,0-1,0 1,-1 0,1 0,0-1,1 2,-1-2,1 1,-1-1,1 0,-1 0,1 1,0-1,-1 0,1 0,0 0,-1 0,1 0,-1 0,1 0,0 0,-1 0,1 0,0 0,-1 0,1-1,-1 1,1 0,0 0,-1-1,2 0,26-11,0-2,0-1,33-24,-24 15,244-153,213-138,476-268,-662 403,152-80,-447 253,29-14,53-18,-85 35,1 0,0 1,0 1,0 0,0 0,0 1,0 1,1 0,-1 0,19 4,-30-4,1 0,-1 0,1 0,-1 0,0 0,1 1,-1-1,1 0,-1 0,0 0,1 1,-1-1,0 0,1 0,-1 1,0-1,1 0,-1 1,0-1,0 0,1 1,-1-1,0 1,0-1,0 0,0 1,1-1,-1 1,0-1,0 1,0-1,0 0,0 1,0-1,0 1,0-1,0 1,0-1,0 0,-1 1,1-1,0 1,0-1,0 0,0 1,-1-1,1 1,0-1,0 0,-1 1,1-1,0 0,-1 1,-19 20,19-20,-133 102,42-35,90-66,-535 397,-71 25,566-392,2 2,1 2,-42 49,77-75,16-13,19-15,66-50,371-255,24 32,-266 176,322-116,-375 181,-144 44,0 1,0 1,1 2,29 1,-59 1,0 0,1 0,-1 0,1 0,-1 0,1 0,-1 0,0 0,1 0,-1 0,1 0,-1 0,0 0,1 0,-1 0,1 0,-1 1,0-1,1 0,-1 0,0 0,1 1,-1-1,0 0,1 0,-1 1,0-1,0 0,1 1,-1-1,0 0,0 1,1-1,-1 1,0-1,0 0,0 1,0-1,0 0,0 1,0-1,1 1,-1-1,0 1,-1-1,1 0,0 1,0-1,0 1,0-1,0 0,0 1,0-1,0 1,-1-1,1 0,0 1,0-1,-1 0,1 1,0-1,0 0,-1 0,1 1,0-1,-1 0,0 1,-24 23,23-24,-524 442,-372 323,675-604,36-28,180-128,0 0,1 0,-1 1,1 0,0 0,1 1,0-1,0 1,-7 14,71-71,190-127,-152 111,551-327,34 62,-569 277,56-22,-96 58,-82 22,0 1,0 0,0 0,1 0,0 1,0 1,-7 6,-9 8,-376 283,36-30,-12-6,354-254,-5 3,-27 23,49-36,0 0,0 1,0 0,0 0,1 1,0-1,0 1,0 0,1 0,-5 12,7-17,1-1,0 0,0 0,0 1,0-1,0 0,0 1,0-1,0 0,-1 1,1-1,0 0,0 0,0 1,0-1,0 0,1 1,-1-1,0 0,0 1,0-1,0 0,0 0,0 1,0-1,1 0,-1 1,0-1,0 0,0 0,1 0,-1 1,0-1,0 0,1 0,-1 0,0 1,0-1,1 0,-1 0,0 0,0 0,1 0,-1 0,0 0,1 0,-1 0,0 0,1 0,-1 0,0 0,1 0,-1 0,0 0,0 0,1 0,-1 0,0 0,1 0,-1 0,1-1,22-9,18-15,62-51,-15 10,285-174,-220 146,126-75,7 13,431-169,-411 227,-257 86,0 3,0 2,1 3,67 1,-104 5,-12 1,-17 6,5-3,-497 309,279-168,-708 472,881-580,-83 75,124-95,15-18,0-1,0 0,0 1,0-1,0 0,0 0,0 1,0-1,0 0,0 1,0-1,0 0,0 1,0-1,0 0,0 0,0 1,1-1,-1 0,0 0,0 1,0-1,0 0,1 0,-1 1,0-1,0 0,0 0,1 0,-1 1,0-1,0 0,1 0,-1 0,0 0,0 0,1 1,3-1,-1 0,1 0,-1 0,1 0,0 0,-1-1,1 0,-1 0,0 0,5-1,26-12,0-1,38-24,-14 6,266-163,-88 48,232-93,-412 214,30-15,2 4,2 4,177-43,-206 66,0-4,-1-2,62-27,-115 41,-3 1,-1 0,1 0,-1 0,1 1,-1 0,1-1,0 1,-1 1,1-1,0 1,0-1,0 1,0 0,0 0,-1 1,8 1,-10-2,-1 0,1 1,0-1,-1 0,1 1,-1-1,1 1,-1-1,1 1,-1-1,0 1,1-1,-1 1,0 0,1-1,-1 1,0 0,1-1,-1 1,0-1,0 1,0 0,0 0,0-1,0 2,-7 21,-19 18,2-13,0-1,-2-1,-55 43,-97 55,158-111,-229 145,-264 190,491-331,9-8,1 1,0 0,0 1,1 0,-12 17,23-28,-1 0,1 1,0-1,-1 0,1 1,0-1,0 1,-1-1,1 0,0 1,0-1,0 1,-1-1,1 1,0-1,0 1,0-1,0 1,0-1,0 1,0-1,0 1,0-1,0 1,0-1,1 1,-1-1,0 1,0 0,14 1,21-12,70-35,121-73,-156 80,104-58,203-107,-264 150,170-57,289-41,-493 137,1 3,0 4,158 7,-221 3,-17-3,0 0,0 0,0 0,0 0,0 0,1 1,-1-1,0 0,0 0,0 0,0 0,0 0,0 1,0-1,0 0,0 0,0 0,0 0,0 0,0 1,0-1,0 0,0 0,0 0,0 0,0 1,0-1,0 0,0 0,0 0,0 0,0 1,0-1,0 0,0 0,0 0,0 0,0 0,-1 0,1 1,0-1,0 0,0 0,-25 17,16-12,-698 450,324-202,-188 139,312-210,61-53,170-112,34-24,49-34,492-313,-52 36,-91 60,-295 198,214-85,179-8,11 35,-7 2,-415 95,-43 12,-100 35,26-14,0 1,1 1,-24 18,15-4,1 2,2 1,1 2,-30 41,-94 157,57-80,-95 98,71-99,117-144,0 0,0 0,0 0,1 0,-5 14,8-20,-1 0,1 0,0 1,0-1,0 1,-1-1,1 0,0 1,0-1,0 0,0 1,0-1,0 1,0-1,0 0,0 1,0-1,0 1,0-1,0 0,0 1,0-1,0 0,1 1,-1-1,0 1,0-1,0 0,1 1,-1-1,0 0,0 0,1 1,-1-1,0 0,1 0,-1 1,0-1,1 0,-1 0,0 0,1 1,0-1,22-6,26-21,-47 25,197-131,20-12,-156 106,106-45,-135 69,1 2,0 0,1 3,0 1,1 1,46-2,-72 10,-1 0,1-1,-1 0,1-1,-1 0,0 0,0-1,0-1,0 0,12-6,-19 6,-12 5,-15 6,-38 18,-105 59,16-6,-309 98,-15-32,316-100,-206 65,356-104,0-1,0 1,0 1,1 0,0 0,1 0,-15 15,-20 17,21-23,-13 10,-1-1,-73 37,95-55,2 1,-1 0,-14 12,14-9,-1-1,-19 10,-4-3,-59 16,16-6,33-7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9T14:43:49.106"/>
    </inkml:context>
    <inkml:brush xml:id="br0">
      <inkml:brushProperty name="width" value="0.5" units="cm"/>
      <inkml:brushProperty name="height" value="1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483 1287,'-5'0,"1"1,0 0,0 0,0 1,0-1,0 1,1 0,-1 0,0 0,1 1,-5 3,-9 6,1-2,1 1,-16 15,13-11,18-14,-1-1,0 1,1-1,-1 1,1-1,-1 1,0-1,1 1,-1-1,0 0,0 1,1-1,-1 0,0 0,0 1,1-1,-1 0,0 0,0 0,0 0,1 0,-1 0,-1 0,1-1,1 1,-1-1,1 1,-1-1,1 0,-1 1,1-1,0 1,-1-1,1 0,0 1,-1-1,1 0,0 0,0 1,0-1,0 0,0 0,0-1,4-45,-3 41,3-13,1-1,0 1,2 1,0-1,14-24,57-86,-57 97,125-177,32-52,-134 193,-21 33,27-54,-49 88,-1 0,1 1,-1-1,1 0,-1 0,0 0,1 0,-1 0,0 0,0 0,0 0,1 0,-1 0,0 0,0 0,-1 0,1 0,0-2,-1 3,1 0,-1-1,1 1,0 0,-1 0,1-1,-1 1,1 0,-1 0,1 0,-1 0,1 0,-1 0,1 0,-1 0,1 0,-1 0,1 0,-1 0,1 0,-1 1,1-1,-1 0,1 0,-1 1,-39 21,38-20,-51 36,1 3,2 2,2 2,-77 95,-141 230,211-289,-142 243,196-322,0 0,0 1,0-1,1 0,-1 0,0 0,1 0,-1 1,1-1,0 3,0-5,0 1,0-1,0 1,0-1,0 1,0-1,1 1,-1-1,0 0,0 1,0-1,1 1,-1-1,0 0,1 1,-1-1,0 0,1 1,-1-1,0 0,1 0,-1 1,0-1,1 0,-1 0,1 0,-1 1,1-1,0 0,2 0,0 0,0-1,0 1,0-1,0 1,0-1,0 0,0 0,-1 0,1-1,0 1,-1-1,4-1,25-21,0-1,47-49,4-5,5 12,149-90,-95 67,-24 15,130-59,42 2,-68 32,-173 74,69-47,-28 15,-69 50,-19 8,-1 0,0 0,0 0,0 0,1 0,-1 0,0 0,0 0,0 1,1-1,-1 0,0 0,0 0,0 0,0 0,1 0,-1 1,0-1,0 0,0 0,0 0,0 0,0 1,1-1,-1 0,0 0,0 0,0 1,0-1,0 0,0 0,0 0,0 1,0-1,0 0,0 0,0 0,0 1,0-1,0 0,0 0,0 0,0 1,-16 34,13-30,-50 92,-210 410,84-193,-24-18,103-153,88-126,-19 37,31-53,-1-1,1 1,0-1,-1 1,1 0,0 0,-1-1,1 1,0 0,0-1,-1 1,1 0,0 0,0-1,0 1,0 0,0 0,0-1,0 1,0 0,1 0,-1-1,0 1,0 0,1 0,0 0,0 0,-1-1,1 0,0 0,0 1,0-1,0 0,0 0,0 0,0 0,0 0,0-1,0 1,0 0,0 0,0-1,0 1,1-1,48-27,-45 25,328-218,-31 6,-34 21,349-182,-369 245,-185 97,-36 21,45-30,-124 54,7 10,0 1,1 3,2 1,-70 56,82-56,1 0,1 3,-24 31,-69 101,94-124,-147 235,115-175,49-81,5-10,0 1,1 0,0 0,0 0,1 1,0-1,0 1,1 0,-2 10,4-17,0 0,0-1,0 1,0 0,0 0,0 0,1-1,-1 1,0 0,0 0,1-1,-1 1,0 0,1-1,-1 1,1 0,-1-1,1 1,-1 0,1-1,0 1,-1-1,1 1,0-1,-1 0,1 1,0-1,-1 0,1 1,0-1,0 0,0 0,-1 1,1-1,0 0,0 0,0 0,-1 0,1 0,0 0,0-1,0 1,-1 0,1 0,1-1,40-12,-6-4,-1-1,60-45,-29 19,595-401,-519 347,89-53,7 10,5 11,6 10,331-109,-469 192,1 5,129-19,-170 44,-69 7,-1 0,1 0,0 0,-1 0,1 0,-1 0,1 1,0-1,-1 1,1-1,-1 1,1 0,-1-1,0 1,1 0,-1 0,2 1,-3-1,1 0,-1-1,0 1,1 0,-1 0,0 0,1 0,-1-1,0 1,0 0,0 0,0 0,0 0,0 0,0-1,0 1,0 0,-1 0,1 0,0 0,0-1,-1 2,-3 5,0-1,0 0,0 0,0 0,-9 8,-193 187,17-16,88-85,-90 98,0 9,-45 56,38-22,186-225,12-16,0 0,0 0,0 0,0 0,0 0,0 0,0 0,1 0,-1 0,0 0,0 0,0 0,0 0,0 0,0 1,0-1,0 0,0 0,0 0,0 0,0 0,0 0,1 0,-1 0,0 0,0 0,0 0,0 0,0 0,0 0,0 0,0 1,0-1,0 0,0 0,0 0,0 0,0 0,0 0,0 0,0 0,0 0,0 0,0 1,0-1,0 0,0 0,0 0,0 0,0 0,0 0,0 0,0 0,0 0,0 0,0 0,-1 0,1 0,0 1,0-1,0 0,0 0,0 0,0 0,28-20,43-33,101-56,-6 5,-36 13,159-103,-47 46,153-91,13 29,-378 197,1 1,51-12,-141 52,-12 5,3 3,-110 77,-114 111,210-158,-85 55,-37 30,144-97,-74 88,-40 72,-8 10,149-186,-6 5,-63 91,82-94,20-39,-1-1,1 1,0 0,-1-1,1 1,0 0,0-1,-1 1,1-1,0 1,0 0,0 0,0-1,0 1,0 0,0-1,0 1,0 0,0-1,0 1,1 0,-1-1,0 1,0 0,1-1,-1 1,0-1,1 1,-1 0,0-1,1 1,-1-1,1 1,-1-1,1 1,-1-1,1 0,0 1,-1-1,1 0,-1 1,1-1,0 0,-1 0,1 0,0 1,-1-1,1 0,0 0,-1 0,1 0,0 0,0 0,-1 0,1 0,0-1,0 1,9-3,0-1,-1 0,1 0,-1-1,0 0,0 0,0-1,10-10,1 1,119-98,-44 32,-15 11,-46 38,38-27,-5 7,-49 36,1 1,1 0,1 1,35-17,-40 21,-37 15,-50 26,2 3,-64 43,20-12,60-36,-15 8,1 2,-70 56,81-39,48-47,82-97,-4-3,73-126,-135 202,1 1,1 1,0 0,0 0,2 1,-1 0,1 1,1 0,0 1,18-11,-31 21,1 0,-1 0,0 0,1 0,-1 0,1 0,-1-1,0 1,1 0,-1 0,1-1,-1 1,0 0,1-1,-1 1,0 0,1-1,-1 1,0 0,0-1,0 1,1-1,-1 1,0 0,0-1,0 1,0-1,0 1,1-1,-13-3,-24 5,3 6,0 1,1 1,0 2,-32 16,-32 11,32-16,-108 34,140-49,1 0,0-2,-55 2,-50 3,-7 0,115-10,10-1,1 1,-1 0,0 1,1 1,-1 1,1 0,-1 2,1 0,-24 10,35-12,-38 23,41-24,1-1,0 1,0 0,0 0,0 0,0 0,0 1,1-1,-1 0,1 1,-1-1,1 1,0 0,-2 5,3-8,0 1,0-1,0 0,0 1,0-1,0 1,-1-1,1 1,0-1,0 1,0-1,1 1,-1-1,0 0,0 1,0-1,0 1,0-1,0 1,1-1,-1 0,0 1,0-1,1 0,-1 1,0-1,0 1,1-1,-1 0,0 0,1 1,-1-1,1 0,-1 0,0 1,1-1,19-3,19-16,94-51,5-3,21-15,-39 23,497-266,-472 264,2 7,215-57,-141 65,180-53,-374 99,-55 21,-390 195,298-137,-191 152,145-107,112-83,2 2,-91 84,142-119,-1 0,0 0,0 0,1 1,-1-1,1 0,0 0,0 1,0-1,0 1,0-1,0 1,0 5,1-8,0 1,0-1,0 1,0-1,0 1,0-1,1 0,-1 1,0-1,0 1,0-1,0 1,1-1,-1 1,0-1,1 0,-1 1,0-1,1 0,-1 1,0-1,1 0,-1 1,1-1,-1 0,0 0,1 1,0-1,1 0,0 1,0-1,-1 0,1 0,0 0,0 0,0-1,0 1,0-1,-1 1,1-1,2 0,27-13,-1-1,0-2,-2-1,40-31,9-6,671-418,-278 234,17 43,-418 169,23-6,117-25,-189 52,-2 0,24-12,27-8,-57 25,-13 7,-17 11,-144 72,73-44,-32 26,3 5,-172 143,-305 255,155-128,278-222,-186 105,323-214,1 1,0 0,-34 32,50-37,11-7,22-12,214-140,-129 74,515-298,-498 303,475-229,-63 115,11 38,-50 11,-124 32,-359 99,-17 3,0 0,0 0,0 0,0 0,0 0,0 0,1 0,-1 0,0 0,0 0,0 1,0-1,0 0,0 0,0 0,0 0,0 0,0 0,0 0,0 0,1 0,-1 0,0 0,0 0,0 0,0 1,0-1,0 0,0 0,0 0,0 0,0 0,0 0,0 0,0 0,0 0,0 0,0 1,0-1,0 0,0 0,0 0,0 0,0 0,0 0,0 0,0 0,0 0,0 0,-1 1,1-1,0 0,0 0,0 0,0 0,0 0,0 0,0 0,0 0,0 0,0 0,0 0,-1 0,-23 17,-64 31,-66 42,-328 264,-2 2,45-19,427-328,0 2,0-1,1 2,0-1,1 2,1-1,0 1,-13 26,64-77,55-38,422-288,-417 295,354-231,89-62,-264 175,-185 129,106-46,-177 93,1 1,30-7,-48 14,0 1,0 1,0 0,1 0,-1 0,1 1,-1 1,0-1,1 1,-1 1,9 2,-17-4,0 0,0 0,1 0,-1 0,0 0,0 1,0-1,0 0,0 0,0 0,0 0,0 1,0-1,0 0,0 0,0 0,0 0,1 1,-1-1,0 0,-1 0,1 0,0 0,0 1,0-1,0 0,0 0,0 0,0 0,0 1,0-1,0 0,0 0,0 0,0 0,-1 0,1 1,0-1,0 0,0 0,0 0,0 0,0 0,-1 0,1 0,0 0,0 0,-1 1,-8 6,-103 54,12-7,-1060 735,538-345,600-429,-27 24,49-39,0 0,0 0,0 0,0 0,0 0,1 0,-1 0,0 0,0 0,0 0,0 0,0 0,1 1,-1-1,0 0,0 0,0 0,0 0,0 0,0 0,0 1,0-1,0 0,1 0,-1 0,0 0,0 0,0 1,0-1,0 0,0 0,0 0,0 0,0 0,0 1,0-1,0 0,0 0,0 0,0 0,0 1,0-1,-1 0,1 0,0 0,21-7,50-27,97-66,-18 10,-24 26,236-84,151-13,-203 69,484-123,-704 193,71-13,-128 35,-33 0,1 0,-1 0,1 0,-1 0,1 0,-1 0,0 0,1 0,-1 0,1 0,-1 0,1 1,-1-1,0 0,1 0,-1 0,1 0,-1 1,0-1,1 0,-1 0,0 1,1-1,-1 0,0 1,1-1,-1 0,0 1,0-1,0 1,1-1,-1 0,0 1,0-1,0 1,0-1,0 1,0-1,1 0,-1 1,0-1,0 1,0-1,-1 1,1-1,0 0,0 1,0-1,0 1,0-1,0 1,-1-1,1 0,0 1,0-1,-1 0,1 1,0-1,0 0,-1 1,1-1,-1 0,1 1,0-1,-1 0,-12 12,0-1,-18 12,-18 14,-57 47,-210 128,188-132,-141 90,-320 215,513-330,-80 73,140-110,40-29,516-323,-58 37,-171 101,166-97,-323 207,259-104,-395 183,0 0,0 2,0 0,0 1,1 0,-1 2,35-1,-53 3,1 0,0-1,-1 1,1 0,-1 0,1 0,0 0,-1 0,1 0,-1 1,1-1,0 0,-1 0,1 0,-1 1,1-1,-1 0,1 0,-1 1,1-1,-1 0,1 1,-1-1,1 1,-1-1,0 1,1-1,-1 1,1-1,-1 1,0-1,0 1,1-1,-1 1,0-1,0 1,0 0,0-1,0 1,0-1,0 1,0 0,0-1,0 1,0 0,0-1,0 1,0-1,0 1,0-1,-1 1,1 0,0-1,-1 1,1-1,0 1,-1-1,1 1,0-1,-1 0,1 1,-1-1,0 1,-36 34,31-30,-143 111,-4 3,-726 599,251-280,615-430,-20 13,-35 30,61-44,-1-1,1 1,1 0,0 0,0 1,0 0,1 0,0 0,0 1,-3 11,7-20,1 0,0 1,0-1,0 0,0 0,-1 1,1-1,0 0,0 0,0 1,0-1,0 0,0 1,0-1,0 0,0 1,0-1,0 0,0 1,0-1,0 0,0 0,0 1,0-1,0 0,1 1,-1-1,0 0,0 0,0 1,0-1,1 0,-1 0,0 1,0-1,0 0,1 0,-1 0,0 1,0-1,1 0,-1 0,0 0,1 0,-1 0,0 0,1 1,-1-1,1 0,17-5,19-14,-2-2,36-27,-25 16,241-171,-5 3,14 21,439-169,-341 168,-5 21,-305 132,1 5,153-22,-224 45,-27 6,-5 2,-49 35,-134 82,119-74,-75 62,-39 25,139-103,-216 147,184-115,79-60,28-17,402-262,-155 90,-184 130,264-162,-156 97,-71 43,-106 65,0 1,0 1,1 0,0 1,0 0,18-4,-22 9,-14 5,-23 10,20-10,-109 66,-147 118,110-74,-37 20,-425 323,409-304,178-130,21-12,8-12,0 0,0 0,0 1,0-1,1 0,-1 0,0 0,0 1,0-1,1 0,-1 0,0 0,0 1,0-1,1 0,-1 0,0 0,1 0,-1 0,0 1,0-1,1 0,-1 0,0 0,0 0,1 0,-1 0,0 0,1 0,-1 0,0 0,1 0,-1 0,0-1,0 1,1 0,-1 0,0 0,0 0,1 0,-1-1,17-2,0-2,-1 0,0-1,26-13,63-41,-48 26,79-42,248-148,38-26,-312 193,226-84,-214 104,1 5,2 5,178-14,-130 23,-40 2,191 3,-336 25,-12 3,-231 154,180-115,-306 194,150-102,57-33,-238 160,-319 206,703-463,2 1,0 1,0 1,-22 24,42-33,18-13,24-16,156-116,-51 34,369-209,21 33,-305 168,6 10,368-104,-457 162,312-77,-436 113,-13 3,-1 1,1-1,-1 1,1 0,0 0,-1 1,1-1,0 1,-1 1,1-1,0 1,5 1,-10-1,-1-1,1 0,-1 1,0-1,0 0,1 1,-1-1,0 1,0-1,1 0,-1 1,0-1,0 1,0-1,0 1,0-1,0 1,0-1,0 1,0-1,0 1,0-1,0 0,0 1,0-1,0 1,0-1,0 1,-1-1,1 1,0-1,0 0,0 1,-1-1,1 1,0-1,-1 0,1 1,0-1,-1 0,1 1,-1-1,1 0,-21 17,-165 93,22-14,-632 384,704-424,-232 154,306-197,0 1,1 1,-28 30,73-56,424-245,-186 93,315-188,13 30,-26 42,-486 239,125-42,-202 80,44-17,-46 18,-1 0,1 0,-1 0,0-1,1 1,-1-1,0 1,0-1,0 0,0 0,0 0,-1 0,1 0,-1 0,2-3,-3 5,1-1,-1 1,0 0,0 0,0 0,0-1,0 1,0 0,0 0,0 0,0-1,0 1,0 0,0 0,0 0,0-1,0 1,0 0,0 0,0 0,0-1,0 1,0 0,0 0,0 0,0 0,0-1,-1 1,1 0,0 0,0 0,0 0,0-1,0 1,-1 0,1 0,0 0,0 0,0 0,0 0,-1 0,-10 2,-11 10,-60 54,-42 31,-448 275,-135 94,38 37,634-475,-87 55,22-16,87-56,20-15,30-18,278-184,231-141,435-188,-634 352,-170 74,-64 36,-96 63,34-15,-46 23,0 0,0 0,0 1,1-1,-1 1,0 1,1-1,-1 1,0 0,1 0,7 1,-12-1,0 1,-1-1,1 0,0 1,0-1,-1 1,1-1,0 1,-1-1,1 1,0-1,-1 1,1 0,-1-1,1 1,-1 0,1 0,-1-1,0 1,1 0,-1 0,0 0,1-1,-1 1,0 0,0 0,0 0,0 0,0-1,0 1,0 0,0 0,0 0,0 0,-1 0,1-1,0 1,-1 1,-15 36,14-34,-41 70,-92 120,55-85,-134 179,149-210,-117 107,-324 221,334-276,-38 22,711-487,-377 257,784-548,-702 484,-166 119,0 1,2 2,60-21,-49 25,1 2,1 2,85-7,-133 18,0 0,0-1,0 1,-1-1,1 0,-1-1,0 0,10-5,-10 5,-6 2,0 1,0 0,0 0,0 0,1-1,-1 1,0 0,0 0,0 0,0 0,0-1,1 1,-1 0,0 0,0 0,0 0,1 0,-1 0,0 0,0 0,0 0,1-1,-1 1,0 0,0 0,1 0,-1 0,0 0,0 0,0 0,1 0,-1 0,0 1,0-1,0 0,1 0,-1 0,0 0,0 0,0 0,1 0,-1 0,0 1,0-1,0 0,0 0,1 0,-1 0,0 1,0-1,-7 14,-18 18,-11 12,-111 122,-40 44,119-128,-82 76,147-155,-209 177,197-173,14-7,1 0,0 0,0 0,0 0,-1 0,1 0,0 0,0 0,0 0,-1 0,1 0,0 0,0 0,0 0,0 0,-1-1,1 1,0 0,0 0,0 0,0 0,-1 0,1-1,0 1,0 0,0 0,0 0,0 0,0-1,0 1,-1 0,1 0,0 0,0-1,0 1,0 0,0-1,0-1,1 0,-1 0,1 0,-1-1,1 1,0 0,0 0,0 0,0 0,0 0,2-2,14-19,1 1,2 1,39-35,-30 31,73-61,127-82,77-63,-276 204,230-188,-220 187,1 1,0 3,2 1,90-33,-41 30,2 3,0 4,2 5,-1 3,2 5,165 10,-268-1,0 0,1 0,-1 1,1-1,0 1,0 1,-7 6,-53 50,60-55,-372 320,357-309,-366 335,191-166,27-10,165-172,0-1,0 0,0 1,0-2,-1 1,1 0,-1-1,0 1,1-1,-6 2,8-4,1 0,0 0,-1 0,1 0,0 0,0 0,-1 0,1 0,0-1,0 1,-1 0,1 0,0 0,0 0,-1 0,1-1,0 1,0 0,-1 0,1-1,0 1,0 0,0 0,0-1,0 1,-1 0,1 0,0-1,0 1,0 0,0-1,0 1,0 0,0 0,0-1,0 1,0 0,0-1,0 1,0 0,0 0,0-1,0 1,1 0,-1-1,0 1,0 0,0 0,0-1,0 1,1 0,-1 0,0 0,1-1,9-19,24-26,2 2,54-52,94-74,-134 127,90-80,6 7,269-164,-338 237,2 3,2 5,135-42,-158 61,1 3,0 3,1 2,0 3,1 2,71 6,-131-3,2 0,0 1,0-1,0 0,1 1,-1 0,0 0,5 2,-7-3,0 1,-1 0,1-1,0 1,-1 0,1-1,-1 1,1 0,-1 0,1 0,-1 0,0-1,1 1,-1 0,0 0,0 0,1 0,-1 0,0 0,0 0,0 0,0 0,0 0,-1 0,1 0,0-1,0 1,0 0,-1 0,0 1,-5 14,-1-1,0 0,-1-1,0 0,-2 0,1 0,-15 14,-2 3,-83 110,-258 367,305-411,-77 95,126-175,-106 122,110-130,1 0,0 1,-12 18,20-28,0 1,-1-1,1 1,0-1,0 0,-1 1,1-1,0 1,0-1,-1 1,1-1,0 1,0-1,0 1,0-1,0 0,0 1,0-1,0 1,0-1,0 1,0-1,0 1,0-1,1 1,-1-1,0 1,0-1,0 1,1 0,13-1,24-15,194-136,-135 83,466-293,-511 330,-19 12,46-35,-63 42,1 0,0 0,0 2,1 0,0 1,1 1,0 1,34-8,-52 14,0 1,-1 0,1-1,0 1,-1 0,1 0,0 0,-1 0,1 0,0-1,-1 1,1 0,0 1,-1-1,1 0,0 0,0 0,-1 0,1 0,0 1,-1-1,1 0,-1 1,1-1,0 0,-1 1,1-1,-1 1,1-1,-1 1,1-1,-1 1,1 0,-1 1,0 0,0-1,0 1,0 0,0-1,-1 1,1 0,-1-1,1 1,-1-1,0 1,1-1,-3 3,-32 45,14-25,0 0,-31 28,28-32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9T14:44:01.177"/>
    </inkml:context>
    <inkml:brush xml:id="br0">
      <inkml:brushProperty name="width" value="0.5" units="cm"/>
      <inkml:brushProperty name="height" value="1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610 1617,'3'0,"-1"-1,0 0,1 0,-1 0,0 0,0 0,0-1,0 1,0-1,0 1,-1-1,1 1,0-1,-1 0,1 0,0-2,5-4,165-216,-114 143,89-98,-59 88,163-179,-56 50,80-97,-118 130,-158 187,1 0,0 1,-1-1,1 0,-1 0,1 0,0 0,-1 0,1 0,0 0,-1 0,1 0,0-1,-1 1,1 0,0 0,-1 0,1 0,0 0,-1-1,1 1,0 0,0 0,-1-1,1 1,0 0,0 0,-1-1,1 1,0 0,0 0,0-1,-1 1,1 0,0-1,0 1,0 0,0-1,0 1,0-1,0 1,0 0,0-1,0 1,0 0,0-1,0 1,0 0,0-1,0 1,0 0,0-1,1 1,-1 0,0-1,0 1,0 0,1 0,-1-1,0 1,0 0,0-1,1 1,-1 0,0 0,1 0,-1-1,-29 7,6 3,0 2,0 0,-32 23,-60 50,66-46,-210 164,194-146,-105 119,-92 169,152-192,-132 139,208-256,19-21,0 1,-22 30,65-70,68-68,-43 32,52-68,-93 112,-1-2,14-31,-18 34,2-1,-1 1,2 0,14-17,-10 14,-14 19,0 0,0 0,0 0,0 0,0 0,0 0,0 0,0-1,1 1,-1 0,0 0,0 0,0 0,0 0,0 0,0 0,0 0,0 0,0 0,0-1,0 1,0 0,0 0,0 0,0 0,0 0,0 0,0 0,0 0,0-1,0 1,0 0,0 0,0 0,0 0,0 0,0 0,0 0,0 0,0 0,0-1,0 1,0 0,0 0,-1 0,1 0,0 0,0 0,0 0,0 0,0 0,0 0,0 0,0 0,0 0,0 0,-1 0,1 0,0-1,0 1,0 0,0 0,0 0,0 0,0 0,0 0,-1 0,1 1,-32 16,15-7,-114 82,104-70,-1 0,-1-2,-1-2,-1 0,-41 16,57-29,1 1,0 1,0 0,1 1,0 1,0 0,1 0,0 1,-12 14,8-10,33-34,25-30,70-109,0 0,-54 88,60-79,-101 125,-1-1,-1-1,-1 0,12-34,-23 52,1 1,-1-1,2 1,-1 0,1 0,0 0,1 1,8-10,-13 17,0-1,-1 0,1 1,0-1,0 0,-1 1,1-1,0 0,-1 0,1 0,-1 0,1 1,-1-1,0 0,1 0,-1 0,0 0,1 0,-1 0,0-1,-1 1,1 1,-1 0,1-1,-1 1,0 0,1 0,-1 0,1 0,-1-1,0 1,1 0,-1 0,0 0,1 0,-1 0,0 1,1-1,-1 0,0 0,1 0,-2 1,-41 15,5 4,1 3,2 0,0 3,-53 51,10-10,10-4,3 3,-82 106,80-90,25-32,3 2,2 1,-36 70,73-123,0 0,-1 1,1-1,0 0,0 0,-1 0,1 1,0-1,0 0,0 0,-1 1,1-1,0 0,0 0,0 1,0-1,0 0,0 0,0 1,0-1,-1 0,1 1,0-1,0 0,0 0,0 1,0-1,0 0,1 1,-1-1,0 0,0 0,0 1,0-1,0 0,0 1,0-1,1 0,-1 0,0 1,0-1,0 0,1 0,-1 0,0 1,0-1,0 0,1 0,-1 0,0 0,1 0,-1 1,0-1,0 0,1 0,-1 0,0 0,1 0,-1 0,0 0,0 0,1 0,-1 0,0 0,1 0,-1 0,22-8,-21 8,51-26,72-48,-58 33,529-347,-362 231,-135 91,4 4,2 5,173-68,-244 113,-1 3,2 0,-1 2,1 1,63-1,-93 6,0 1,0 1,0-1,0 1,0-1,0 1,-1 0,1 1,0-1,-1 1,1-1,4 4,-7-4,0 0,1 1,-1-1,0 1,0-1,0 1,0 0,0-1,0 1,0 0,0-1,-1 1,1 0,-1 0,0 0,1 0,-1 0,0 0,0 0,0-1,0 1,0 0,-1 0,1 0,-1 0,0 2,-4 12,-1 0,0 0,-1-1,-15 24,-44 58,36-54,18-26,-233 330,-21-18,213-265,2 2,-63 109,-29 50,138-216,0 0,0 1,1 0,0 0,1 0,0 1,-2 13,5-24,0 1,0 0,-1-1,1 1,0 0,0-1,0 1,0 0,0 0,0-1,0 1,1 0,-1-1,0 1,0 0,0-1,1 1,-1 0,0-1,1 1,-1 0,1-1,-1 1,0-1,1 1,-1-1,2 1,-1 0,0-1,0 0,0 0,0 0,0 0,0 0,0 0,0 0,0 0,0-1,0 1,0 0,0-1,0 1,0 0,1-2,41-27,-38 25,418-289,-79 60,62-48,-118 84,-272 186,5-5,0 1,2 1,0 1,0 1,35-13,-48 25,-14 6,-15 10,-50 31,-79 41,-34 20,36 0,-179 171,285-242,2 2,2 2,1 1,-55 91,89-132,0 0,0 0,1 0,-1 0,1 0,-1 0,1 0,-1 0,1 0,0 1,-1-1,1 0,0 0,0 0,0 0,0 1,0 0,1-1,-1-1,0 0,1 0,-1 1,1-1,-1 0,1 0,-1 0,1 0,-1 0,1 0,-1 0,1 0,-1 0,1 0,-1 0,1 0,-1 0,1 0,-1 0,1 0,-1-1,1 1,-1 0,0 0,1-1,40-24,224-173,126-82,-234 185,262-148,-240 149,124-62,-288 148,0 1,0 0,1 1,0 0,0 2,1 0,-1 0,27-1,-43 5,0 0,1 0,-1 0,0 0,0 0,1 0,-1 0,0 0,1 0,-1 0,0 0,1 1,-1-1,0 0,0 0,1 0,-1 0,0 1,0-1,1 0,-1 0,0 0,0 1,0-1,1 0,-1 0,0 1,0-1,0 0,0 0,0 1,1-1,-1 0,0 1,0-1,0 0,0 0,0 1,-6 16,-21 18,24-30,-77 93,-107 140,-172 269,176-276,60-78,122-151,-1 0,0 0,1 1,0-1,-1 0,1 1,0-1,0 0,0 1,0 0,1-1,-1 1,1-1,-1 5,1-7,1 1,-1-1,0 0,0 1,0-1,0 1,0-1,1 1,-1-1,0 0,0 1,1-1,-1 0,0 1,1-1,-1 0,0 1,1-1,-1 0,1 0,-1 1,0-1,1 0,-1 0,1 0,-1 0,0 1,1-1,0 0,2 0,-1 0,0-1,1 1,-1 0,0-1,1 1,-1-1,0 0,4-2,36-19,-1-2,0-2,46-40,-23 18,296-203,424-221,-632 394,3 6,3 7,3 7,2 7,314-55,-475 106,49-9,72-1,-132 12,1 0,-1 1,-14 6,3-1,-84 36,-176 105,206-107,-202 140,73-44,-249 178,235-157,199-146,-2 0,1 1,0 1,-22 24,41-39,0 0,0 0,0 0,0 0,0 0,0 0,0 0,0 0,0 0,1 0,-1 1,0-1,0 0,0 0,0 0,0 0,0 0,0 0,0 0,0 0,0 0,0 0,0 0,0 1,0-1,0 0,0 0,0 0,0 0,0 0,0 0,0 0,0 0,0 0,0 0,14-8,22-18,645-433,-345 241,105-59,-313 207,210-84,-285 135,0 2,2 3,0 2,72-5,-171 38,4-8,1 1,0 3,1 1,-45 29,-92 77,-91 61,109-82,-180 153,-126 122,227-188,168-130,-80 91,137-138,5-7,0 0,1 0,0 1,0 0,0 0,1 0,-6 15,10-21,0-1,0 0,0 0,0 0,0 0,0 0,0 0,0 1,0-1,0 0,0 0,0 0,0 0,0 0,0 0,0 0,0 0,0 1,0-1,1 0,-1 0,0 0,0 0,0 0,0 0,0 0,0 0,0 0,0 0,1 0,-1 0,0 0,0 0,0 0,0 0,0 0,0 0,0 0,1 0,-1 0,0 0,0 0,0 0,0 0,0 0,0 0,0 0,1 0,-1 0,0 0,0 0,0 0,0 0,0 0,0-1,0 1,0 0,0 0,1 0,13-7,14-11,204-161,-10 24,315-216,-101 104,13 23,-51 28,35-12,-418 220,3 0,-1 0,0-2,-1 0,16-14,-31 24,-1 0,1-1,0 1,-1-1,1 1,-1-1,1 1,-1-1,1 1,-1-1,1 1,-1-1,1 0,-1 1,0-1,1 0,-1 1,0-1,0 0,1 0,-1 1,0-1,0 0,0 0,0 0,-1 0,0 1,0 0,0 0,0 0,0 0,0 0,0 0,0 0,0 0,0 0,0 0,1 0,-1 0,0 1,0-1,0 0,0 1,0-1,0 1,0-1,-1 2,-139 77,3 6,-129 106,179-120,-114 120,-61 100,205-226,32-36,-122 149,127-150,2 1,1 1,1 0,-20 52,36-79,-1 1,1-1,0 1,0 0,0-1,0 1,1 0,0 0,0 0,0 7,0-11,1 1,-1-1,0 1,0-1,0 1,1-1,-1 0,0 1,1-1,-1 1,0-1,1 0,-1 1,0-1,1 0,-1 0,1 1,-1-1,0 0,1 0,-1 0,1 1,-1-1,1 0,-1 0,1 0,-1 0,1 0,0 0,2 0,-1-1,1 0,0 1,-1-1,1 0,-1 0,1 0,-1-1,3-1,171-115,-59 36,1056-657,-1144 722,304-164,-283 158,0 2,1 3,1 2,104-18,-109 28,-14 3,0-2,47-13,-77 17,-7 2,-16 4,-31 13,-27 22,-110 76,62-36,-248 180,-42 24,353-247,1 4,3 1,-99 92,138-118,35-28,102-65,89-61,205-139,-158 110,95-51,-281 183,1 3,2 2,104-29,-159 55,52-15,2 3,116-12,-189 29,0 0,-1 1,1 0,0 0,0 0,-6 4,-8 5,-396 235,323-188,-601 427,578-402,-78 46,186-125,0 0,1 0,-1 1,1 0,0 0,1 0,-1 1,1-1,0 1,0 0,1 0,0 1,-3 7,7-9,7-9,15-17,-15 13,61-52,121-80,93-36,-190 120,78-47,263-118,133 8,-287 112,-248 88,0 1,1 2,0 1,1 2,64-6,-98 13,0 0,1 0,-1 0,0 0,0 0,0 0,0 0,0 0,0 0,0 1,1-1,-1 0,0 0,0 0,0 0,0 0,0 0,0 0,0 0,0 0,0 0,0 1,1-1,-1 0,0 0,0 0,0 0,0 0,0 0,0 0,0 1,0-1,0 0,0 0,0 0,0 0,0 0,0 0,0 1,0-1,0 0,0 0,0 0,0 0,0 0,-1 0,1 0,0 1,0-1,0 0,0 0,0 0,0 0,0 0,0 0,0 0,0 0,-1 0,1 0,0 0,0 1,0-1,-12 12,-16 13,-117 75,-62 48,-158 122,-69 59,384-283,2 3,2 2,3 1,-48 77,87-123,0-1,1 0,-1 1,1 0,1 0,-1 0,1 0,0 0,-2 11,4-16,0-1,0 0,0 1,0-1,0 0,0 0,1 1,-1-1,0 0,0 0,0 1,0-1,0 0,0 0,0 1,1-1,-1 0,0 0,0 0,0 1,0-1,1 0,-1 0,0 0,0 1,0-1,1 0,-1 0,0 0,0 0,1 0,-1 0,0 0,1 0,-1 0,0 0,0 1,1-1,-1 0,0-1,0 1,1 0,-1 0,0 0,0 0,1 0,-1 0,0 0,0 0,1 0,-1 0,0-1,1 1,18-11,-17 10,513-355,-9 5,-372 267,270-122,-271 158,13-7,-229 103,1 3,-80 68,89-61,3 3,2 3,3 3,4 2,-64 93,-192 243,297-380,-79 103,105-135,1 0,0 1,14-11,3-1,103-80,174-101,-62 45,678-431,-857 548,601-311,-481 260,-75 42,142-44,-237 87,1 0,0 0,17-1,-28 4,0 0,0 0,0 1,-1-1,1 0,0 0,0 0,0 1,0-1,0 0,0 0,0 1,0-1,0 0,0 0,0 1,0-1,0 0,0 0,0 0,0 1,0-1,0 0,0 0,0 1,0-1,0 0,0 0,0 1,1-1,-1 0,0 0,0 0,0 1,0-1,1 0,-1 0,0 0,0 0,0 0,1 1,-1-1,0 0,0 0,0 0,1 0,-1 0,0 0,0 0,1 0,-1 0,0 0,0 0,1 0,-1 0,0 0,0 0,1 0,-1 0,-20 16,17-15,-23 19,0 0,2 2,-39 43,-56 86,80-99,-244 336,233-324,-238 309,231-301,-256 335,313-407,-4 5,0 0,0 1,1 0,0-1,0 1,0 0,1 0,-2 8,4-14,0 0,0 0,0 1,0-1,0 0,0 1,0-1,0 0,0 1,0-1,0 0,0 1,0-1,0 0,0 0,1 1,-1-1,0 0,0 1,0-1,0 0,1 0,-1 1,0-1,0 0,1 0,-1 0,0 1,0-1,1 0,-1 0,0 0,1 0,-1 0,0 0,1 1,-1-1,18-2,16-12,35-27,108-84,-60 40,175-110,102-72,56-38,-320 228,221-96,-253 125,-130 76,20-15,-20 20,-36 49,-19 22,-515 489,535-528,63-62,-215 222,181-182,2 3,2 1,-38 72,55-93,13-20,19-21,80-74,4 3,114-75,233-126,-382 247,184-110,487-216,-492 264,-133 41,-124 85,-56 52,-4-3,-131 101,65-73,-717 559,731-543,110-100,2 0,0 0,0 1,2 1,-14 28,34-61,1 1,0 1,1 0,0 0,1 1,17-15,-10 9,584-486,-429 376,202-110,204-77,-545 296,231-114,39-22,-219 108,113-58,-167 90,0 2,1 0,0 3,49-9,-68 20,-15 6,-23 14,21-19,-43 35,-130 96,1-15,6 7,5 8,-277 292,69-21,319-354,41-40,0 0,0 2,-20 26,32-38,0-1,0 1,1 0,-1 0,0 0,1 0,-1 0,1 0,-1 0,1 0,-1 0,1 0,0 0,-1 0,1 0,0 0,0 0,0 0,0 2,2-3,-1 0,0 0,1 0,-1-1,1 1,-1-1,0 1,1-1,-1 0,0 1,1-1,-1 0,0 0,0 0,2-2,396-293,140-36,-538 331,643-315,-595 297,1 3,0 1,95-14,-86 15,-46 10,0 1,0 0,1 1,-1 1,20-1,-33 2,0 0,1 0,-1 0,0 0,1 0,-1 0,0 0,1 0,-1 0,1 0,-1 0,0 0,1 1,-1-1,0 0,1 0,-1 0,0 0,0 0,1 1,-1-1,0 0,1 0,-1 1,0-1,0 0,1 0,-1 1,0-1,0 0,0 1,0-1,1 0,-1 1,0-1,0 0,0 1,0-1,0 0,0 1,0-1,0 0,0 1,0-1,0 0,0 1,-11 17,10-17,-50 60,-2-2,-82 68,102-96,-673 616,221-229,446-388,27-23,0 2,1-1,0 2,1-1,0 1,1 1,0 0,0 0,-12 23,20-34,1 1,-1-1,1 1,-1-1,1 1,0-1,-1 1,1 0,0-1,0 1,-1-1,1 1,0 0,0-1,0 1,0 0,0-1,0 1,0 0,0-1,0 1,0 0,0-1,0 1,0 0,0-1,1 1,-1 0,0-1,1 2,1-3,0 1,0 0,0-1,0 1,-1-1,1 0,0 0,0 1,-1-1,1 0,0-1,1-1,758-505,292-179,-419 324,-479 285,3 8,201-60,-202 74,-42 13,-97 38,0 0,24-4,-25 10,-17-1,0 0,0 0,0 0,0 0,0 0,0 0,0 0,0 0,0 0,0 1,1-1,-1 0,0 0,0 0,0 0,0 0,0 0,0 0,0 1,0-1,0 0,0 0,0 0,0 0,0 0,0 0,0 1,0-1,0 0,0 0,0 0,0 0,-1 0,1 0,0 0,0 1,0-1,0 0,0 0,0 0,0 0,0 0,0 0,0 0,-1 0,1 0,0 0,0 1,0-1,0 0,0 0,-26 14,-58 26,1 3,-105 74,-230 186,42-29,-431 278,496-312,279-220,32-20,0 0,-1 0,1 0,0 1,-1-1,1 0,0 0,0 0,-1 0,1 0,0 0,-1 0,1 0,0 0,-1 0,1 0,0 0,-1 0,1 0,0 0,0 0,-1 0,1-1,0 1,-1 0,1 0,0 0,0 0,-1-1,1 1,0 0,4-18,8-1,0 1,2 0,0 0,1 1,21-18,-4 3,51-49,134-101,113-54,-239 172,135-86,391-193,-213 125,-392 211,1 1,0 0,0 1,1 0,-1 1,1 1,0 0,0 1,0 0,1 1,-1 1,20 1,-32-1,0 0,1 1,-1-1,0 0,1 1,-1 0,0-1,0 1,0 0,1 0,-1 0,0 0,0 1,-1-1,1 0,0 1,0 0,-1-1,1 1,-1 0,1 0,-1 0,0 0,1 0,-1 0,0 0,-1 0,1 0,0 0,-1 1,1-1,-1 0,1 1,-1-1,0 0,0 1,0-1,-1 3,0 7,-1 0,-1 0,0 0,0-1,-1 1,-6 11,-21 36,-3-2,-1-1,-67 79,15-21,-121 156,10-13,180-232,4-7,0 1,-20 39,63-77,327-223,-94 67,-209 138,2 2,1 3,2 2,111-41,-110 54,-33 11,0-2,-1 0,0-2,-1-1,33-19,-36 18,2 0,-1 1,2 1,-1 1,1 1,47-9,-70 17,0 0,0-1,0 1,0 0,0 0,0-1,-1 1,1 0,0 0,0 0,0 0,0 0,0 0,0 0,0 1,0-1,0 0,-1 0,1 1,0-1,0 1,0-1,-1 1,1-1,0 1,0-1,-1 1,2 0,-2 1,0-1,0 1,0-1,0 0,0 1,0-1,0 0,-1 1,1-1,0 0,-1 1,1-1,-1 0,1 0,-1 1,-1 1,-7 10,0 0,-16 15,23-25,-338 362,118-167,-17-19,79-46,28-20,107-93,21-14,13-10,18-14,99-103,-4 2,21-2,295-192,-347 261,-30 17,64-48,-115 75,22-17,2 1,37-20,-60 38,-1 1,1 1,0 0,1 0,-1 1,0 0,1 1,0 0,-1 1,1 0,21 2,-31-1,0 0,0 1,0-1,-1 0,1 1,0-1,0 1,-1 0,1-1,-1 1,1 0,0 0,-1 0,1 0,-1 0,0 0,1 1,-1-1,0 0,2 3,-3-3,0-1,0 1,1 0,-1-1,0 1,0 0,0-1,0 1,0 0,0-1,0 1,0 0,-1-1,1 1,0-1,0 1,0 0,-1-1,1 1,0-1,-1 2,-1 0,1-1,0 1,-1-1,1 0,-1 0,0 1,1-1,-1 0,0 0,-3 1,-10 3,-1 0,0 0,0-1,0-1,-20 1,-89-1,88-3,-950 0,381-2,-1148 2,1743 0,-1 2,1-1,0 2,-1-1,1 2,0-1,1 2,-1-1,1 1,-1 1,2 0,-1 0,1 1,-16 15,18-17,-1 1,0-1,0-1,0 1,-1-2,1 1,-1-1,0 0,0-1,-9 2,-13 0,-52 0,-10 1,-79 9,163-12,1 0,0 1,0-1,0 2,0-1,1 1,-1 0,1 0,0 1,-8 7,-38 22,-92 25,14-5,64-26,-106 31,-74 2,159-41,58-11,-36 15,42-15,1 0,-1-2,-31 6,-273 28,-400-23,571-19,110 3,0 3,-56 11,97-15,-14 5,-1 0,1 1,1 0,-24 14,27-13,0 0,-1-1,0 0,-1-1,1-1,-34 4,19-4,0 0,-57 19,0 0,78-22,1 1,-1 0,1 0,-1 1,1 0,0 1,0 0,1 1,-1 0,1 0,1 1,-1 0,-8 10,11-11,1-1,-1 0,0 0,0 0,-1-1,1 0,-1 0,0 0,0-1,-8 2,-7 1,0 0,-24 1,30-5,1 1,-1 0,0 1,1 0,0 1,-25 13,2 7,30-19,0 0,-1-1,0 1,0-2,0 1,0-1,-1-1,0 1,-17 2,5-4,3 0,0 1,0 0,-24 9,0 1,0-2,-1-1,-1-2,1-3,-1-1,-54-3,64-1,3-1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8T13:33:17.421"/>
    </inkml:context>
    <inkml:brush xml:id="br0">
      <inkml:brushProperty name="width" value="0.2" units="cm"/>
      <inkml:brushProperty name="height" value="0.4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9T14:44:27.429"/>
    </inkml:context>
    <inkml:brush xml:id="br0">
      <inkml:brushProperty name="width" value="0.5" units="cm"/>
      <inkml:brushProperty name="height" value="1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1318,'8'-1,"0"-1,0 0,0 0,0-1,-1 0,1-1,-1 1,0-2,0 1,11-9,-10 7,94-65,118-79,-108 78,47-29,393-194,-372 214,229-68,-348 128,108-30,-144 45,1 1,-1 2,1 0,44 2,-80 2,1 1,-1 1,0 0,1 0,0 1,-16 8,-1 2,-42 28,-542 388,378-271,-383 341,586-474,12-12,1 1,1 0,0 1,-21 30,35-44,0-1,0 1,0 0,0-1,0 1,1 0,-1 0,0 0,1-1,0 1,-1 0,1 0,0 0,0 0,0 0,0 2,0-3,1 0,-1 0,1 0,-1-1,1 1,-1 0,1-1,-1 1,1 0,0-1,-1 1,1-1,0 1,0-1,-1 1,1-1,0 1,0-1,0 0,0 0,-1 1,1-1,0 0,1 0,5 1,0-1,0-1,0 1,-1-1,1 0,0-1,11-3,24-12,-1-2,0-2,47-32,-20 11,22-7,2 4,108-36,204-49,-275 91,1097-291,-1073 300,56-13,-185 40,-24 4,1-1,-1 0,0 0,0 1,0-1,0 0,0 0,0 1,0-1,0 0,0 1,0-1,0 0,0 0,0 1,0-1,0 0,0 0,0 1,0-1,0 0,0 0,0 1,-1-1,1 0,0 0,0 1,0-1,0 0,-1 0,1 0,0 1,0-1,0 0,-1 0,1 0,0 0,0 0,-1 1,1-1,-40 29,-73 39,-173 119,-483 353,370-262,251-170,26-28,-16 11,85-41,45-38,23-18,28-22,272-189,-139 102,736-462,-438 305,20 42,-441 211,1 3,106-18,-140 32,-37 10,-1-1,-35 14,0 2,2 3,-67 44,-779 635,825-629,56-57,0-1,-2-1,0 0,-22 15,82-67,164-101,247-154,-304 203,179-75,147-7,12 35,-172 49,280-69,-584 151,-8 2,-1 0,1 0,0 0,0 1,0-1,0 1,0 0,0 0,4 0,-8 2,0 0,0 0,0 0,0-1,0 1,-1 0,1-1,-1 1,1-1,-1 1,1-1,-4 2,-22 16,-1 0,-36 16,-9 6,-527 329,18 29,25-17,107-79,272-172,149-109,24-17,-1 0,-1 0,1-1,0 0,-1 0,0-1,-14 6,21-9,-1 0,1 0,0 0,0 0,-1 0,1 0,0 0,0 0,-1 0,1 0,0 0,-1 0,1 0,0 0,0 0,-1 0,1 0,0 0,0 0,-1-1,1 1,0 0,0 0,-1 0,1 0,0-1,0 1,0 0,0 0,-1 0,1-1,0 1,0 0,0 0,0-1,0 1,-1 0,1 0,0-1,0 1,0 0,0 0,0-1,0 1,0 0,0-1,0 1,0 0,0 0,0-1,0 1,1 0,-1-1,6-15,-1 6,1 1,1 0,-1 1,1 0,1 0,-1 0,11-6,66-47,-60 45,75-51,582-359,-279 222,16 31,215-5,-81 27,-489 129,-38 12,2 1,-1 1,1 1,38-4,-63 11,-1-1,1 1,0 0,-1 0,1 0,0 1,-1-1,1 0,-1 0,1 1,-1-1,1 1,-1 0,1-1,-1 1,1 0,1 1,-2-1,-1 0,1 0,-1 0,1 0,-1-1,0 1,1 0,-1 0,0 0,1 0,-1 0,0 0,0 0,0 0,0 0,0 0,0 0,0 0,0 0,-1 2,-1 3,0-1,0 1,-1-1,0 1,0-1,0 0,-1 0,-3 4,-27 25,-1-3,-1 0,-1-2,-45 25,37-24,-335 222,-38 25,16 20,386-284,-36 31,48-40,0 0,1 0,0 0,0 0,0 0,0 0,1 1,0 0,0-1,-2 7,4-11,0 1,-1-1,1 0,0 1,0-1,0 0,0 1,0-1,0 0,0 1,0-1,0 0,0 1,0-1,0 0,0 1,0-1,0 0,0 1,0-1,0 0,0 1,1-1,-1 0,0 1,0-1,0 0,0 1,1-1,-1 0,0 0,0 1,1-1,-1 0,0 0,1 0,-1 1,0-1,1 0,-1 0,0 0,1 0,-1 0,0 0,1 0,-1 1,0-1,1 0,-1 0,0 0,1-1,21-5,57-34,99-68,-104 62,444-269,320-203,-378 250,-350 216,1 5,161-46,-100 60,-75 16,-85 15,0 0,1 1,14 0,-15 4,-14 5,-17 8,17-15,-256 168,23-17,-122 107,-109 74,241-165,175-129,44-34,-22 16,27-20,0 0,0 0,0-1,1 1,-1 0,0-1,-1 1,1-1,0 1,0-1,0 1,0-1,0 0,0 0,-1 0,1 1,0-1,-2-1,4 0,-1 0,0-1,1 1,-1-1,1 1,-1 0,1-1,-1 1,1 0,0-1,0 1,0 0,0 0,0 0,1-2,20-22,18-13,2 1,2 3,61-37,-61 41,351-223,8-6,-264 166,160-78,-238 141,1 3,1 2,2 4,0 2,103-16,-139 32,1 1,49 3,-78-1,-1 0,0 0,1 0,-1 0,0 0,1 0,-1 0,0 0,1 0,-1 0,0 0,1 1,-1-1,0 0,1 0,-1 0,0 1,1-1,-1 0,0 0,0 1,1-1,-1 0,0 0,0 1,0-1,1 0,-1 1,0-1,0 0,0 1,0-1,0 1,0-1,0 0,0 1,0-1,0 0,0 1,0-1,0 0,0 1,0-1,0 1,0-1,0 0,0 1,-1-1,1 0,0 1,0-1,0 0,-1 0,1 1,-17 23,13-19,-55 63,-117 104,165-162,-141 122,-177 116,-186 90,411-272,-65 42,-198 164,364-268,-1-1,1 0,0 1,0 0,-4 8,7-12,-1 0,1 1,0-1,0 1,0-1,-1 0,1 1,0-1,0 1,0-1,0 1,0-1,0 0,0 1,0-1,0 1,0-1,0 1,0-1,0 0,0 1,1-1,-1 1,0-1,0 1,1-1,-1 1,1-1,0 0,0 1,0-1,0 0,0 0,0 0,0 0,0 0,0 0,0 0,0 0,0 0,-1 0,1 0,0-1,0 1,1-1,15-5,-1-1,0 0,-1-2,0 0,27-20,-4 2,959-623,-502 317,-94 62,-324 223,2 3,2 3,140-49,-168 71,-24 8,2 2,56-13,-86 23,0 0,0 0,1-1,-1 1,0 0,0 0,0 0,0 0,0 0,0 0,1 1,-1-1,0 0,0 0,0 1,0-1,0 1,0-1,0 1,1 0,-2 0,1 0,-1-1,0 1,0 0,1-1,-1 1,0 0,0-1,0 1,0 0,0 0,0-1,0 1,0 0,0 0,0-1,0 1,-1 0,1-1,0 1,0 0,-1 1,-3 4,1-1,-1 1,0-1,0 1,-9 8,-78 69,-140 98,-118 54,15-12,-216 152,430-288,105-74,0 1,1 0,1 1,0 0,-14 23,27-38,-1 1,1-1,-1 1,1-1,0 1,-1 0,1-1,0 1,0-1,-1 1,1 0,0-1,0 1,0 0,0 0,0-1,0 1,0 0,0-1,0 1,0 0,0 0,13 0,27-19,-36 17,160-91,-24 14,429-202,-140 73,-264 126,308-167,-379 192,120-69,-159 96,113-41,-142 62,0 1,34-4,-58 11,0-1,0 1,-1 0,1 0,0 0,0 0,-1 0,1 0,0 0,0 0,-1 1,1-1,3 2,-5-2,0 1,1-1,-1 1,0-1,0 0,0 1,0-1,1 1,-1-1,0 0,0 1,0-1,0 1,0-1,0 1,0-1,0 0,0 1,0-1,0 1,-1-1,1 1,0-1,0 0,0 1,0-1,-1 0,1 1,0-1,0 0,-1 1,1-1,-1 1,-5 5,0 1,0-1,-1 0,-8 5,-335 247,45-38,-43 34,-40 65,271-222,-108 67,37-29,167-122,37-31,96-88,162-140,296-163,-436 317,319-199,-81 54,-54 37,-246 160,2 3,120-42,-158 67,0-2,-1-1,0-2,39-25,-50 29,-24 14,0-1,0 0,0 0,-1 1,1-1,0 0,0 0,0 1,0-1,0 0,0 1,-1-1,1 0,0 1,0-1,0 0,0 1,0-1,0 0,0 1,0-1,0 0,1 0,-1 1,0-1,0 0,0 1,0-1,0 0,0 1,1-1,-1 0,0 0,0 1,0-1,1 0,-1 0,0 0,0 1,1-1,-1 0,0 0,1 0,-1 0,0 1,0-1,1 0,-1 0,0 0,1 0,-1 0,0 0,1 0,-1 0,0 0,1 0,-1 0,0 0,1 0,-1 0,0 0,1-1,-1 1,0 0,-7 13,-1-1,0 0,-1-1,-1 1,-15 13,-3 4,-343 419,248-291,-8-5,-6-6,-6-6,-284 214,229-200,80-59,105-85,0 0,-19 21,32-31,0 1,-1-1,1 0,0 0,-1 1,1-1,0 0,0 0,-1 1,1-1,0 0,0 1,-1-1,1 0,0 1,0-1,0 1,0-1,0 0,0 1,0-1,-1 0,1 1,0-1,0 1,1-1,-1 0,0 1,0 0,11-3,20-13,41-29,153-100,149-105,-99 70,17-16,213-148,-95 69,-388 254,-18 17,-1 0,0 0,1 0,-1 0,1 0,0 1,0-1,0 1,7-3,-11 5,1 0,-1 0,0 0,0 0,0 0,0 1,1-1,-1 0,0 0,0 0,0 0,0 0,1 0,-1 0,0 0,0 0,0 1,0-1,0 0,0 0,0 0,1 0,-1 0,0 1,0-1,0 0,0 0,0 0,0 0,0 1,0-1,0 0,0 0,0 0,0 0,0 1,0-1,0 0,0 0,0 0,0 0,0 1,0-1,0 0,0 0,0 0,0 0,0 1,-1-1,1 0,0 0,0 0,0 0,0 0,0 1,0-1,-1 0,-3 6,0 1,0-1,-1 0,1 0,-1-1,-10 9,-1 1,-86 81,-194 141,-141 56,242-166,26-17,-187 128,19 23,298-228,-53 52,84-76,10-8,18-14,360-240,-202 142,-79 47,595-368,-245 208,-332 177,241-62,5 14,-362 95,9-3,-1 0,1 1,0 1,0 0,14 0,-24 1,1 0,-1 0,1 0,0 0,-1 0,1 0,-1 0,1 0,-1 0,1 0,-1 1,1-1,-1 0,1 0,-1 1,0-1,1 0,-1 1,1-1,-1 0,0 1,1-1,-1 0,0 1,1-1,-1 1,0-1,0 1,1-1,-1 1,0-1,0 1,0 0,-6 21,-3-4,-1 0,-1-1,0 0,-1 0,-1-1,-26 24,-104 81,138-117,-1190 877,1009-754,-239 183,411-300,19-20,24-24,454-423,-46 93,26 32,118-17,-554 334,0-1,-1-1,-1-1,31-30,-52 44,1 1,0-1,1 1,-1 1,1-1,-1 1,1 0,0 0,0 0,0 1,0 0,11-1,8 1,47 5,-27-1,-38-3,28 2,-35-2,1 0,0 0,0 0,0 1,-1-1,1 0,0 0,0 1,-1-1,1 0,0 1,0-1,-1 1,1-1,-1 1,1-1,0 1,-1 0,1-1,-1 1,1 0,-1-1,0 1,1 0,-1 0,0-1,1 1,-1 0,0 0,0 0,0-1,0 1,0 0,0 1,-4 14,-1 0,-1 0,0-1,-1 0,-1 0,-13 18,2 1,-5 4,-1 0,-1-2,-2-1,-51 49,15-25,-102 72,-6-20,-51 39,204-136,14-11,0 1,1-1,-1 1,1 0,0 0,0 0,-6 8,73-55,125-81,214-106,224-74,-336 167,-178 84,231-73,-271 104,-38 10,1 2,1 1,-1 2,49-4,-82 11,0 0,-1 0,1 0,0 0,-1 0,1 0,0 0,-1 1,1-1,-1 1,1-1,-1 1,1 0,2 1,-4-1,1-1,-1 1,1 0,-1-1,1 1,-1-1,0 1,1 0,-1-1,0 1,0 0,0-1,0 1,1 0,-1 0,0-1,0 1,0 0,0-1,0 1,-1 0,1 0,0 0,-2 5,-1-1,1 0,-1 0,0-1,0 1,0 0,-7 5,-86 90,-142 115,86-83,-240 192,-101 8,230-151,194-131,38-29,31-21,0 1,0-1,0 0,-1 1,1-1,0 0,-1 0,1 1,0-1,-1 0,1 0,0 1,-1-1,1 0,0 0,-1 0,1 0,0 0,-1 0,1 0,-1 0,1 0,0 0,-1 0,1 0,0 0,-1 0,1 0,-1 0,1 0,0 0,-1 0,1-1,0 1,-1 0,1 0,0 0,-1-1,7-15,12-12,2 2,1 1,1 0,46-39,114-76,281-134,-389 235,314-143,-363 171,60-25,1 4,1 3,2 5,177-26,-261 49,1 1,0-1,0 1,-1 1,1-1,10 3,-15-2,0-1,0 1,1-1,-1 1,0-1,0 1,0-1,0 1,0 0,0 0,0-1,-1 1,1 0,0 0,0 0,-1 0,1 0,0 0,-1 0,1 0,-1 1,1-1,-1 0,0 0,1 0,-1 0,0 1,0-1,0 0,0 0,0 0,0 1,0-1,-1 0,1 0,0 0,0 1,-2 0,-1 8,-1 0,0 0,0-1,-1 0,-1 0,0 0,-9 11,-56 55,51-55,-98 86,-192 133,157-126,-425 300,128-95,442-312,-57 46,98-65,456-228,-212 112,0-17,203-90,-50 91,9 24,-215 61,40-5,-192 51,125-8,-147 15,-60 10,0 1,0 0,0 1,0-1,1 2,0 0,0 0,-14 12,3-2,-645 445,171-128,280-186,63-32,203-169,45-28,3 5,171-99,244-89,-346 193,233-67,188-11,-220 83,-291 59,0 3,138 10,-217-5,6 0,-1 1,0-1,1 1,-1 1,7 1,-11-2,0-1,0 1,0-1,-1 0,1 1,0-1,0 1,-1 0,1-1,0 1,-1 0,1-1,-1 1,1 0,-1-1,1 1,-1 0,0 0,1 0,-1 0,0-1,1 1,-1 0,0 0,0 0,0 0,0 0,0 0,0 0,0 0,0-1,0 1,-1 0,1 0,0 0,0 0,-1 0,1-1,-1 2,-4 7,0 0,0 0,-1-1,0 1,-1-1,1-1,-2 1,1-1,-9 6,-86 56,63-44,-291 186,-181 121,342-206,78-55,82-64,15-12,19-15,721-494,-453 318,1-1,14 26,-189 118,2 5,2 5,138-29,-161 59,-22 4,-78 8,1 1,-1 0,1-1,0 1,-1 0,1 0,-1 0,1-1,0 1,-1 0,1 0,0 0,-1 0,1 0,0 0,-1 1,1-1,0 0,-1 0,1 0,-1 0,1 1,0-1,-1 0,1 1,-1-1,1 0,-1 1,1-1,-1 1,1-1,0 1,-8 20,2-8,3-8,1-1,-1 1,0-1,0 0,0 0,0 0,0 0,-1 0,-2 3,3-6,-1 1,1-1,0 1,-1-1,1 0,-1 0,1 0,-1 0,0 0,1-1,-1 1,0-1,0 1,1-1,-1 0,-4-1,-2187-10,1415 13,747-1,0 3,-62 13,-23 4,-353-12,282-12,91 3,58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9T14:44:53.047"/>
    </inkml:context>
    <inkml:brush xml:id="br0">
      <inkml:brushProperty name="width" value="0.5" units="cm"/>
      <inkml:brushProperty name="height" value="1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1318,'3'0,"1"-1,-1 0,1-1,-1 1,0 0,0-1,0 0,0 0,5-4,12-6,30-15,60-42,-74 45,61-50,-10 8,257-179,255-169,-584 405,-1 0,0-1,-1 0,0-2,-1 1,0-1,-1-1,10-14,-13 16,1 0,17-15,9-13,-27 21,-8 18,0-1,0 1,0 0,0-1,0 1,-1 0,1-1,0 1,0 0,0-1,0 1,-1 0,1 0,0-1,0 1,-1 0,1 0,0-1,-1 1,1 0,0 0,0 0,-1-1,1 1,0 0,-1 0,1 0,0 0,-1 0,0 0,-1 0,-1 0,0 0,0 0,1 0,-1 1,0-1,0 1,1 0,-1 0,1 0,-4 2,-121 74,68-39,-25 21,-132 120,72-55,-26 11,-220 193,383-322,0 1,0 0,0 0,1 1,0-1,1 1,0 1,0-1,1 1,0 0,0 0,1 0,0 0,1 1,-1 10,2-19,1 0,0-1,0 1,0 0,0 0,0 0,0 0,0 0,0-1,0 1,1 0,-1 0,0 0,0 0,1-1,-1 1,1 0,-1 0,1-1,0 2,-1-2,1 0,-1 1,1-1,0 0,-1 0,1 0,-1 0,1 0,0 0,-1 0,1 0,-1 0,1 0,0 0,-1 0,1 0,-1 0,1 0,0-1,-1 1,2-1,33-24,-27 19,308-218,-84 97,-179 102,2 3,82-21,-70 26,120-34,-182 50,0-1,0 1,0 0,1 0,-1 1,8-1,-12 1,0 0,0 0,-1 1,1-1,0 0,0 0,0 0,-1 1,1-1,0 0,-1 1,1-1,0 1,-1-1,1 0,0 1,-1 0,1-1,-1 1,1-1,-1 1,1 0,-1-1,0 1,1 0,-1-1,0 1,1 0,-1 0,0-1,0 1,0 0,0 0,0-1,0 1,0 0,0 0,0 0,0-1,0 1,0 0,0 0,-1-1,1 1,0 0,-1 0,1-1,0 1,-1 0,-4 8,0-1,0 0,-1 0,0 0,0-1,-1 0,0 0,-13 9,-10 12,-205 256,204-243,2 1,2 2,1 1,-36 90,61-131,-1 0,1 0,0 0,0 1,1-1,-1 0,1 0,0 9,0-13,0 1,0 0,1-1,-1 1,0-1,0 1,0-1,1 1,-1-1,0 1,1-1,-1 1,0-1,1 0,-1 1,1-1,-1 1,1-1,-1 0,0 1,1-1,-1 0,1 0,0 0,-1 1,1-1,1 0,0 0,0 0,-1 0,1 0,0-1,0 1,-1-1,1 1,0-1,-1 1,1-1,2-2,48-22,1 2,0 2,96-24,595-137,-62 6,-584 139,-149 73,-60 22,-104 58,177-93,1 3,1 0,-48 48,68-58,0 1,-19 28,28-30,13-14,20-15,107-79,70-46,198-109,-281 182,184-73,711-175,-978 301,-25 7,-11 4,-5 2,-11 4,-1 0,1 1,0 0,0 1,1 1,-22 13,-10 5,-129 64,82-39,-2-5,-113 38,-105 2,116-34,138-35,-513 118,507-125,-300 37,330-45,35-1,0 0,-1 0,1 0,0 0,-1 0,1 0,0 0,-1 0,1 0,0 0,-1 0,1 0,0 0,-1 0,1 0,0 0,-1 0,1 0,0-1,0 1,-1 0,1 0,0 0,-1-1,1 1,0 0,0 0,0-1,-1 1,1 0,0 0,0-1,0 1,0 0,-1-1,1 1,0 0,0-1,0 1,0 0,0-1,0 1,0 0,0-1,0 1,0 0,0-1,0 1,0 0,0-1,0 1,1 0,-1 0,0-1,0 1,0 0,0-1,1 1,-1 0,0 0,0-1,0 1,1 0,-1 0,0-1,0 1,1 0,-1 0,1 0,23-18,-21 16,32-24,-1-2,34-37,-24 23,114-118,-89 86,134-110,-28 47,-166 131,0 0,1 1,0 1,-1-1,2 2,-1-1,11-1,-154 19,-200 47,-174 67,482-123,0 2,1 0,0 2,0 0,1 2,1 1,-40 26,49-25,13-7,3-7,-1 1,0 0,0 0,0-1,0 1,1-1,-1 0,0 1,0-1,2-2,123-63,154-107,-219 132,2 2,2 3,1 3,107-37,-101 50,121-16,-133 26,-81 15,-1 1,2 1,-1 1,1 0,0 2,1 0,0 1,-30 25,12-7,2 2,1 1,-45 58,-295 452,321-462,46-70,-12 17,-21 44,36-65,0 1,1-1,-1 1,1 0,0 0,1 0,0 0,0 0,0 0,1 0,0 0,2 14,-1-19,0 0,-1 0,1-1,0 1,0 0,0-1,0 1,0-1,1 1,-1-1,0 0,1 1,-1-1,1 0,-1 0,1 0,-1 0,1 0,0 0,0-1,-1 1,1 0,0-1,0 0,0 1,0-1,0 0,0 0,-1 0,1 0,0 0,0 0,3-2,8 0,-1 0,1-2,20-7,-30 10,18-7,133-50,164-38,-5 19,245-53,-338 79,-58 13,-74 15,-61 15,0 0,0 2,0 1,1 1,42 0,-67 4,-1 0,0 0,0 0,1 1,-1-1,0 1,0-1,1 1,-1 0,0 0,0 0,0 0,0 0,0 1,0-1,-1 1,1-1,1 2,-2-1,0 0,0-1,-1 1,1-1,0 1,-1 0,0-1,1 1,-1 0,0-1,0 1,0 0,0 0,0-1,0 1,-1 0,1-1,0 1,-1 0,1-1,-1 1,0-1,-1 3,-8 15,-1 0,-1-1,-1 0,0-2,-24 25,-87 67,87-80,1 3,-61 68,25 0,65-88,1 0,0 0,1 1,0-1,1 1,0 0,-3 20,7-31,-1 0,1 0,0 1,-1-1,1 0,0 1,0-1,0 0,0 0,0 1,0-1,1 0,-1 0,0 1,1-1,-1 0,0 0,1 1,0-1,-1 0,1 0,0 0,-1 0,1 0,0 0,0 0,0 0,0 0,0-1,0 1,0 0,0-1,0 1,1 0,-1-1,0 0,0 1,0-1,1 0,-1 1,0-1,1 0,-1 0,0 0,2 0,4-1,0 0,0-1,0 1,0-1,0-1,0 1,8-5,155-97,-48 26,499-252,-610 324,451-197,-183 85,-253 105,-27 13,1 0,0 0,0 0,0 0,0 0,0 0,0 0,0 0,-1 0,1 0,0 0,0 0,0 0,0 0,0 0,0 0,0 0,-1 0,1 0,0 0,0 0,0 0,0 0,0 0,0 0,0 0,0-1,-1 1,1 0,0 0,0 0,0 0,0 0,0 0,0 0,0 0,0 0,0-1,0 1,0 0,0 0,0 0,0 0,0 0,0 0,0 0,0-1,0 1,0 0,0 0,0 0,0 0,0 0,0 0,0 0,0-1,0 1,0 0,0 0,-8 1,0 1,1 0,-1 0,-12 5,-43 24,-104 68,74-41,-66 36,-697 441,526-345,286-167,39-18,15-4,20-5,-9-2,0-2,0 0,0-1,-1-2,30-19,93-78,-63 45,400-257,-314 215,-77 47,564-330,-631 377,638-294,-637 296,-12 3,0 1,1 1,0 0,0 0,0 2,0-1,1 1,15 0,-28 2,0 0,0 0,0 0,-1 0,1 0,0 0,0 0,0 1,0-1,0 0,-1 0,1 0,0 0,0 0,0 0,0 0,0 0,0 1,0-1,0 0,0 0,-1 0,1 0,0 0,0 1,0-1,0 0,0 0,0 0,0 0,0 0,0 1,0-1,0 0,0 0,0 0,0 0,0 0,0 1,0-1,0 0,0 0,0 0,1 0,-1 0,0 1,0-1,0 0,0 0,0 0,0 0,0 0,0 0,1 0,-1 1,0-1,0 0,0 0,0 0,0 0,1 0,-1 0,0 0,-14 9,13-9,-407 248,-213 83,463-256,-143 75,292-144,-1-1,1 1,0 1,0-1,-15 16,25-19,7-4,10-6,18-12,-1-3,48-38,-5 3,38-15,3 4,2 6,3 5,2 5,3 6,190-41,-241 68,369-78,-315 75,185-9,-274 30,-70 15,-37 11,40-16,-46 21,-126 75,-54 59,9-6,-120 65,300-190,47-27,1 1,-1 0,2 0,-1 2,1-1,1 2,-17 15,28-25,0 0,0 0,0 0,0 0,0 0,0 0,-1 0,1 0,0 0,0 1,0-1,0 0,0 0,0 0,0 0,0 0,0 0,-1 0,1 0,0 1,0-1,0 0,0 0,0 0,0 0,0 0,0 0,0 1,0-1,0 0,0 0,0 0,0 0,0 0,0 1,0-1,0 0,0 0,0 0,0 0,0 0,0 0,0 1,1-1,-1 0,0 0,0 0,0 0,0 0,0 0,0 0,0 0,0 0,1 1,-1-1,0 0,0 0,0 0,0 0,0 0,0 0,1 0,-1 0,0 0,0 0,0 0,16-4,18-10,186-99,148-71,-179 101,321-96,-367 137,60-14,-163 48,-29 9,-20 6,-24 9,32-16,-520 259,465-230,-599 359,529-310,24-12,-119 100,196-144,26-22,-1 0,0 0,0 0,0 0,0 0,0 0,0 0,0 0,0 0,0 0,0 0,0 0,0 1,0-1,0 0,1 0,-1 0,0 0,0 0,0 0,0 0,0 0,0 0,0 1,0-1,0 0,0 0,0 0,0 0,0 0,0 0,0 0,-1 0,1 0,0 1,0-1,0 0,0 0,0 0,0 0,0 0,0 0,0 0,0 0,0 0,0 0,0 0,0 0,-1 0,1 0,0 0,0 1,0-1,0 0,12-6,19-11,391-225,163-106,-385 215,293-144,-332 195,-158 81,0 0,0 0,1 0,-1-1,0 0,-1 0,1 0,0 0,0 0,-1 0,1 0,-1-1,0 0,0 1,0-1,0 0,0 0,-1 0,3-6,-4 8,0 1,0-1,0 1,0-1,0 1,0-1,0 1,0-1,0 1,0 0,0-1,0 1,0-1,-1 1,1-1,0 1,0-1,-1 1,1 0,0-1,-1 1,1 0,0-1,-1 1,1 0,0-1,-1 1,1 0,-1 0,1-1,0 1,-1 0,1 0,-1 0,1 0,-1 0,1 0,-1-1,1 1,-1 0,1 0,-1 0,1 1,-1-1,1 0,0 0,-1 0,1 0,-1 0,1 0,-1 1,0-1,-29 12,29-11,-103 51,-108 73,-88 82,93-62,-52 36,-64 44,283-200,-42 30,73-48,0 1,0-1,0 2,1-1,-12 17,20-24,-1-1,1 1,-1-1,1 1,0-1,-1 1,1-1,0 1,-1 0,1-1,0 1,0 0,0-1,-1 1,1 0,0-1,0 1,0 0,0-1,0 1,0 0,0-1,0 1,1 0,-1-1,0 2,1-2,0 0,-1 1,1-1,0 0,-1 1,1-1,0 0,0 0,0 1,-1-1,1 0,0 0,0 0,-1 0,1 0,0 0,0-1,1 1,39-13,81-47,178-75,451-86,-554 170,355-80,-249 61,-143 19,-123 37,-311 90,125-39,-1344 388,271-140,647-163,180-35,196-32,222-66,0 0,-1-1,0-2,24-18,25-15,310-169,18 35,499-129,-810 290,11-2,-90 19,0 0,1-1,-1 0,-1-1,1 0,-1 0,14-11,-40 18,-15 10,-16 4,-1-2,-1-3,0-1,-77 4,-214-9,235-7,-185 2,-437-14,662 6,0-2,-81-26,66 16,40 13,0 1,0 3,-1 1,-51 5,14-1,51-2,0 2,0 1,0 1,0 2,1 1,0 1,-50 21,44-15,-1-2,0-1,-52 8,-23 8,12-2,53-15,-68 26,64-17,-54 14,69-20,34-12,0-1,0 0,0 0,0 0,-1 0,1 0,0 0,0 0,0 0,0 1,-1-1,1 0,0 0,0 0,0 0,0 0,0 1,0-1,0 0,0 0,0 0,-1 1,1-1,0 0,0 0,0 0,0 0,0 1,0-1,0 0,0 0,0 0,0 1,0-1,1 0,-1 0,0 0,0 1,0-1,0 0,0 0,0 0,0 0,1 1,18 4,259 0,-166-7,820 1,-794-6,261-48,-131 12,229-1,84-11,-507 44,773-100,131 45,-543 42,118-1,-492 23,-31 1,-1 1,1 0,45 9,-75-9,0 0,1 0,-1 0,1 0,-1 0,0 0,1 0,-1 0,1 0,-1 0,0 0,1 0,-1 0,0 1,1-1,-1 0,0 0,1 0,-1 1,0-1,0 0,1 0,-1 1,0-1,0 0,1 1,-1-1,0 0,0 1,0-1,1 0,-1 1,0-1,0 0,0 1,0 0,-12 9,-30 6,39-15,-52 21,26-11,-50 15,-144 22,-132 33,-70 18,-105 26,359-76,-172 73,307-107,1 1,0 2,-46 32,74-42,16-9,20-9,448-220,-320 163,203-56,172-18,-297 82,622-145,-664 158,141-28,-268 63,1 3,0 3,72 4,-113 4,-34 3,-17 10,-15 19,-49 56,4-3,-87 81,-48 44,197-194,0-2,-27 17,30-22,1 0,0 2,2 0,-24 25,29-28,-1 1,-20 13,31-23,15-15,0 0,15-23,25-27,200-190,458-352,-503 444,-206 160,-1 0,1 0,-1 0,1 0,-1 0,0 0,1-1,-1 1,0 0,0-1,0 1,1-3,-2 3,0 1,0 0,-1-1,1 1,0 0,0-1,-1 1,1 0,0 0,-1-1,1 1,0 0,-1 0,1 0,0 0,-1 0,1-1,-1 1,1 0,0 0,-1 0,1 0,-1 0,1 0,0 0,-1 0,1 0,-1 0,1 1,0-1,-1 0,0 0,-51 15,-52 33,-181 116,231-130,-185 112,-935 603,1099-699,26-19,1 2,2 3,-79 77,82-64,43-49,0 0,0 0,0 0,0 0,0 0,0 0,0 0,0 0,0 0,1 0,-1 0,0 0,0 0,0 0,0 0,0 0,0 0,0 0,0 0,0 0,1 0,-1 0,0 0,0 0,0 1,0-1,0 0,0 0,0 0,0 0,0 0,0 0,0 0,0 0,0 0,0 0,0 1,0-1,0 0,0 0,0 0,0 0,0 0,0 0,0 0,0 0,0 0,0 1,0-1,0 0,0 0,0 0,0 0,0 0,0 0,0 0,0 0,0 0,0 0,0 1,15-6,19-12,368-240,-222 146,201-118,-286 178,3 4,109-36,-27 33,-105 31,-68 17,0 1,1-1,-1 1,0 1,15-1,-21 1,-1 0,1 0,0 1,-1-1,1 0,0 0,-1 0,1 0,-1 1,1-1,-1 0,1 0,0 1,-1-1,1 1,-1-1,1 0,-1 1,0-1,1 1,-1-1,1 1,-1-1,0 1,1-1,-1 1,0 0,1 0,-2 1,1 0,0-1,-1 1,1 0,-1 0,1 0,-1-1,0 1,0 0,0-1,0 1,0-1,0 1,0-1,-2 2,-26 25,0-1,-2-2,-1 0,-45 25,29-19,-291 185,-169 118,104-63,358-241,34-22,-19 11,2 1,-40 36,57-43,13-7,1-6,0 0,0-1,0 1,0 0,0-1,0 1,0-1,0 0,0 0,3-2,37-21,70-55,-28 19,-25 20,486-320,26 40,209-24,-533 252,313-72,-349 125,-160 32,-41 5,0 0,0 0,0-1,-1 0,1 0,15-9,-59 20,-10 15,2 1,1 2,-56 46,0 0,23-20,-578 366,453-306,-104 54,268-150,-68 20,70-26,24-6,18-5,22-6,28-21,-2-1,88-61,-33 19,156-92,422-241,-639 376,2 3,0 2,64-19,-83 29,-32 12,-1 0,1 0,-1 0,1 0,-1 0,0 0,0 0,1 0,-1-1,0 1,0 0,0-1,0 1,0-1,-1 1,1-1,0-2,-1 4,0 0,0 0,0 0,0-1,0 1,0 0,0 0,0 0,0 0,0-1,0 1,0 0,0 0,0 0,0 0,0 0,0 0,0-1,0 1,0 0,0 0,-1 0,1 0,0 0,0 0,0 0,0-1,0 1,0 0,-1 0,1 0,0 0,0 0,0 0,0 0,0 0,-1 0,1 0,0 0,0 0,0 0,0 0,0 0,-1 0,1 0,0 0,0 0,0 0,0 0,0 0,-1 0,1 0,0 0,0 1,0-1,0 0,0 0,0 0,-1 0,1 0,-11 6,-50 43,34-27,-32 20,-44 26,3 4,-112 103,-145 131,297-264,43-31,1 0,0 1,-16 16,28-21,11-6,13-9,66-54,-17 11,106-65,6 9,307-136,-337 186,3 7,184-36,-337 86,40-9,81-8,-121 17,0 0,0-1,0 1,0 0,0 0,0 0,0 0,0 0,0 0,0 0,0 0,0 0,0 1,0-1,0 0,-1 1,1-1,0 1,0-1,0 1,0-1,0 1,-1-1,1 1,0 0,0-1,-1 1,1 0,0 1,-1 0,0 0,-1 0,1 0,-1-1,1 1,-1 0,0-1,0 1,0 0,0-1,0 1,0-1,0 0,-1 1,1-1,-3 2,-53 46,-2-2,-107 63,81-57,-114 77,-361 245,502-330,-86 86,133-119,-1 1,2 1,-18 28,27-42,1 0,0 0,0 0,0 0,0 0,0 0,0 0,0 0,0 0,-1 0,1 0,0 1,0-1,0 0,0 0,0 0,0 0,0 0,0 0,0 0,0 1,0-1,0 0,0 0,0 0,0 0,0 0,0 1,0-1,0 0,0 0,0 0,0 0,0 0,0 0,0 0,0 1,0-1,0 0,0 0,0 0,1 0,-1 0,0 0,0 0,0 0,0 1,0-1,0 0,0 0,0 0,1 0,-1 0,0 0,0 0,0 0,0 0,0 0,0 0,1 0,-1 0,0 0,0 0,0 0,0 0,0 0,0 0,1 0,15-5,23-14,386-254,-359 228,226-142,526-249,-715 389,170-53,-219 85,0 2,1 2,0 3,0 3,67 1,-60 4,-62 0,0 0,1 0,-1 0,0 0,1 0,-1 0,1 0,-1 0,0 0,1 0,-1 0,1 0,-1 0,0 0,1 0,-1 0,0 1,1-1,-1 0,0 0,1 0,-1 1,0-1,0 0,1 1,-1-1,0 0,0 0,1 1,-1-1,0 0,0 1,0-1,1 0,-1 1,0-1,0 1,0-1,0 0,0 1,0-1,0 1,0-1,0 0,0 1,0-1,0 0,0 1,0-1,0 1,-1-1,1 0,0 1,0-1,0 0,-1 1,1-1,0 0,0 0,-1 1,-17 20,-11 3,0-1,-58 33,9-6,-181 136,-67 46,154-122,-152 107,300-200,16-11,0-1,0 1,0 0,1 1,0-1,-7 10,36-28,432-255,-87 57,26-16,-275 166,178-61,-283 117,43-13,-53 16,0 0,0 1,0-1,0 1,0 0,0 0,0 0,0 0,0 1,0-1,0 1,0 0,0-1,5 4,-7-4,0 1,-1 0,1-1,-1 1,1 0,-1 0,1-1,-1 1,0 0,1 0,-1 0,0 0,0-1,0 1,1 0,-1 0,0 0,0 0,0 0,-1 0,1 0,0-1,0 1,0 0,-1 0,1 0,0 0,-1-1,1 1,0 0,-1 0,1 0,-1-1,0 2,-24 30,21-26,-37 39,-2 0,-80 63,-113 65,154-115,-427 282,364-246,141-92,-105 74,96-65,0 0,1 0,0 1,1 1,-15 20,21-19,11-11,17-13,169-116,83-53,152-93,-378 246,2 1,91-30,114-16,133-42,-377 108,44-12,-53 16,0 1,0-1,0 1,0-1,0 1,0 0,0 0,0 1,0-1,0 1,0-1,0 1,0 0,0 0,4 3,-5-3,-1 0,0 0,-1 0,1 0,0 0,0 1,0-1,-1 0,1 0,-1 1,1-1,-1 0,1 1,-1-1,0 1,1-1,-1 1,0-1,0 0,0 1,-1-1,1 1,0-1,0 1,-1-1,1 0,-1 1,0 0,-21 46,15-35,-33 55,-3-2,-2-2,-92 99,-19-1,17-31,137-130,1 0,-1 0,1 0,0 0,-1 1,1-1,0 0,0 1,0-1,0 1,1 0,-1-1,0 1,1 0,-1-1,1 1,-1 2,1-4,0 1,0-1,1 0,-1 0,0 0,0 0,1 1,-1-1,0 0,0 0,1 0,-1 0,0 0,0 0,1 0,-1 0,0 1,1-1,-1 0,0 0,0 0,1 0,-1-1,0 1,1 0,-1 0,0 0,0 0,1 0,-1 0,0 0,1-1,20-10,52-43,-29 21,55-32,-32 29,2 4,134-43,156-14,94-22,-338 80,-24 10,2 4,136-7,-227 23,31 2,-33-1,1 0,-1 1,1-1,-1 0,1 0,-1 0,1 0,-1 0,1 1,-1-1,1 0,-1 0,0 1,1-1,-1 0,1 1,-1-1,0 1,1-1,-1 0,0 1,0-1,1 1,-1-1,0 1,0-1,0 0,1 1,-1-1,0 1,0-1,0 1,0-1,0 1,0-1,0 1,0 0,0-1,0 1,0-1,0 0,-1 1,1-1,0 1,0-1,-1 1,1-1,0 1,0-1,-1 0,1 1,0-1,-1 1,1-1,0 0,-2 1,-8 10,0 0,-1-1,0-1,-1 1,-21 12,-2 1,-262 167,252-163,-315 160,-2 1,309-159,39-22,0 0,0 1,1 0,0 1,-20 18,62-54,0 1,55-37,94-52,-98 65,285-151,16 28,-323 148,180-68,325-81,-523 163,0 2,1 1,64-3,-104 11,0 0,-1 0,1 0,0 0,-1-1,1 1,0 0,-1 0,1 1,0-1,-1 0,1 0,0 0,-1 0,1 1,0-1,-1 0,1 0,-1 1,1-1,0 0,-1 1,1-1,-1 1,1-1,-1 1,1-1,-1 1,0-1,1 2,-1-1,0 0,0 0,-1 1,1-1,0 0,-1 0,1 0,-1 0,1 0,-1 0,1 0,-1 0,0 0,0 0,-1 1,-39 36,0-9,-78 43,50-33,-110 60,-198 78,-205 43,502-190,47-17,-1 0,-67 14,89-27,16-4,23-12,-13 9,131-83,49-28,7 15,50-28,107-50,-24 13,-259 126,1 4,122-43,-170 72,120-34,-126 38,1 0,0 2,1 1,32 1,-55 1,0 0,0 0,0 0,0 0,0 0,0 0,0 0,0 1,1-1,-1 0,0 1,0-1,0 1,0-1,0 1,-1-1,1 1,0 0,0-1,1 2,-2-1,0 0,0-1,1 1,-1 0,0 0,0 0,0-1,0 1,0 0,0 0,0-1,-1 1,1 0,0 0,0-1,-1 1,1 0,0-1,-1 1,1 0,-1 0,-4 6,0-1,0 0,-1-1,-7 7,-286 269,164-147,-197 149,-29-30,334-234,0 2,-34 33,49-39,30-27,-7 4,243-152,-118 74,210-97,-197 117,2 7,3 7,2 7,236-37,-221 64,-64 8,-20-12,-96 24,0 1,0 0,1 0,-1 1,1-1,-14 10,-56 41,39-25,-55 36,-3-4,-2-4,-173 71,253-121,-186 75,163-62,1 1,-64 45,81-44,19-12,5-10,1 0,-1 1,0-1,0 0,1 0,-1 0,0 1,1-1,-1 0,0 0,1 0,-1 0,0 0,1 0,-1 0,1 0,-1 0,0 0,1 0,-1 0,0 0,1 0,-1 0,0 0,1 0,-1 0,1 0,-1-1,0 1,0 0,1 0,22-9,0 0,-1-2,0 0,-1-2,23-17,20-11,20-6,3 3,101-35,193-41,376-64,-645 156,-123 34,0 0,0 0,1 1,0 0,1 1,-12 11,-27 21,-214 128,173-114,-391 249,251-156,193-125,0 2,2 2,1 1,-44 46,62-57,3-1,38-25,93-59,3-2,97-27,290-88,-377 145,2 6,158-20,-241 46,-31 5,39-4,-59 13,-11 6,-14 12,24-22,-101 101,16-12,-252 185,294-242,41-30,-5 2,1 1,-1 0,1 1,0-1,-10 14,18-20,-1 0,0 0,0 0,0 0,0 0,0 0,1 0,-1 0,0 0,0 0,0 0,0 0,0 0,1 0,-1 0,0 0,0 0,0 1,0-1,0 0,0 0,1 0,-1 0,0 0,0 0,0 0,0 0,0 1,0-1,0 0,0 0,0 0,0 0,0 0,1 0,-1 1,0-1,0 0,0 0,0 0,0 0,0 0,0 1,0-1,0 0,0 0,0 0,0 0,-1 0,1 1,0-1,0 0,0 0,0 0,0 0,0 0,0 0,0 1,13-8,58-42,28-19,46-17,81-46,-114 56,-96 67,-16 8,0 0,1 0,-1-1,0 1,0 0,1 0,-1 0,0 0,1-1,-1 1,0 0,1 0,-1 0,0 0,1 0,-1 0,0 0,1 0,-1 0,0 0,1 0,-1 0,0 0,1 0,-1 1,0-1,1 0,-1 0,0 0,1 0,-1 0,0 1,0-1,1 0,-1 0,0 1,0-1,1 1,-3 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9T14:45:05.982"/>
    </inkml:context>
    <inkml:brush xml:id="br0">
      <inkml:brushProperty name="width" value="0.5" units="cm"/>
      <inkml:brushProperty name="height" value="1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1261,'1'-2,"0"-1,1 0,-1 0,1 1,0-1,-1 1,1-1,0 1,1 0,-1 0,0 0,1 0,4-3,2-2,345-338,-276 265,142-112,112-43,-141 97,-65 44,-104 79,1 1,0 1,33-13,-52 25,-8 6,-22 14,-39 26,6-4,1 1,2 4,2 1,2 3,3 2,2 2,-62 93,-74 147,-110 161,278-436,-70 102,74-102,0 0,1 0,1 1,-10 33,18-51,1-1,-1 0,1 1,-1-1,1 1,0-1,0 0,-1 1,1-1,0 1,0-1,0 1,1-1,-1 1,0-1,0 1,1-1,-1 0,1 1,-1-1,1 0,0 1,1 0,-1-1,0-1,0 1,0-1,1 1,-1-1,0 0,1 1,-1-1,0 0,1 0,-1 0,0 0,1 0,-1-1,0 1,1 0,-1-1,0 1,3-2,11-4,-1-1,0-1,16-12,-23 15,250-149,319-139,-161 77,-275 149,-219 109,1 3,3 3,2 4,2 2,3 4,2 3,-104 124,121-121,-4-2,-2-3,-79 66,-74 28,198-146,0 2,0-1,1 1,0 1,1-1,0 2,1-1,0 1,-6 12,18-29,0 0,0 1,0 0,1 0,0 0,6-4,-4 4,284-187,-164 113,576-380,-597 389,200-116,-230 147,0 3,97-30,-160 61,-10 4,0-1,0 1,1-1,-1 1,0 0,0 0,1 1,-1 0,1-1,-1 1,6 1,-10-1,1 1,-1-1,1 0,-1 0,1 0,-1 1,1-1,-1 0,0 0,1 1,-1-1,0 0,1 1,-1-1,0 1,1-1,-1 0,0 1,0-1,0 1,1-1,-1 1,0-1,0 1,0-1,0 1,0-1,0 1,0-1,0 1,-6 18,-18 13,10-20,-1 1,0-2,-31 18,-9 6,-370 318,124-94,263-229,-132 115,171-145,-1 0,0 0,0 0,1 0,-1 0,0 0,1 0,-1 0,0 0,0 0,1 0,-1 0,0 0,0 1,1-1,-1 0,0 0,0 0,0 0,1 1,-1-1,0 0,0 0,0 1,1-1,-1 0,0 0,0 1,0-1,0 0,0 0,0 1,0-1,0 0,1 0,-1 1,0-1,0 0,0 1,0-1,-1 0,1 0,0 1,0-1,0 0,0 1,0-1,0 0,0 0,0 1,-1-1,1 0,0 0,0 0,0 1,-1-1,28-6,67-36,-16 6,677-306,-52-39,-567 307,4 6,2 6,3 6,263-64,-204 86,-308 99,-222 167,130-88,-14 11,-197 191,182-161,190-159,23-17,16-10,65-49,86-55,664-438,-796 527,534-334,-504 319,2 2,87-32,-115 52,1 1,-1 2,1 0,0 2,0 1,1 1,45 3,-73-1,-1 0,0 0,1 0,-1 0,1 0,-1 0,1 0,-1 0,0 0,1 0,-1 0,1 0,-1 1,1-1,-1 0,0 0,1 0,-1 1,1-1,-1 0,0 0,1 1,-1-1,0 0,1 1,-1-1,0 0,0 1,1-1,-1 0,0 1,0-1,0 1,0-1,1 0,-1 1,0-1,0 1,0-1,0 1,0-1,0 1,0 0,-15 21,-31 19,-198 178,19 21,89-93,54-60,-373 414,446-490,0 2,0-1,-12 25,18-31,0 1,1 0,-1 0,1 0,1 0,-1 0,1 0,1 1,-1 11,1-19,0 0,0 1,0-1,0 1,0-1,0 0,0 1,0-1,0 1,0-1,0 0,1 1,-1-1,0 0,0 1,0-1,0 0,1 1,-1-1,0 0,0 1,1-1,-1 0,0 1,0-1,1 0,-1 0,0 0,1 1,-1-1,0 0,1 0,-1 0,1 0,-1 0,0 0,1 1,-1-1,1 0,-1 0,0 0,1 0,-1 0,0-1,1 1,-1 0,1 0,-1 0,0 0,1 0,-1 0,0-1,1 1,23-16,-19 12,402-275,64 22,-92 51,-230 122,641-326,-398 256,-311 128,1 4,162-23,-177 42,-63 6,-10 4,-16 12,12-11,-59 55,-114 136,-155 247,192-252,-128 180,263-359,-9 11,-30 52,49-69,10-10,17-15,-23 14,57-43,-3-3,93-98,-49 44,42-27,5 7,313-197,-414 290,192-114,-167 104,106-40,-163 73,0 0,1 1,-1 1,1 1,-1 0,1 1,0 0,20 2,-35 0,-1 0,0 0,1 0,-1 0,0 0,0 0,1 0,-1 0,0 0,1 0,-1 0,0 0,0 0,1 0,-1 0,0 1,0-1,1 0,-1 0,0 0,0 0,1 1,-1-1,0 0,0 0,0 1,0-1,1 0,-1 0,0 1,0-1,0 0,0 0,0 1,0-1,0 0,0 1,0-1,1 0,-1 0,0 1,-1-1,1 0,0 1,0-1,0 0,0 0,0 1,0-1,0 0,0 0,0 1,-1-1,1 0,0 0,0 1,0-1,0 0,-1 0,1 1,0-1,0 0,-1 0,1 0,0 0,0 0,-1 1,1-1,-1 0,-22 18,19-15,-185 148,14-10,-29 12,-488 350,534-401,-66 46,191-122,1 0,1 2,1 2,-32 41,72-83,2 1,-1 0,2 1,12-8,9-7,293-211,16 20,-320 202,788-422,-568 331,375-109,285-22,-283 77,-176 54,-407 98,-37 7,1 0,-1 0,0 0,1 0,-1 0,0 0,1 0,-1 0,0 0,1 0,-1 0,0 0,1 0,-1 0,0 0,1 0,-1 0,0 1,1-1,-1 0,0 0,1 0,-1 0,0 1,0-1,1 0,-1 0,0 1,0-1,0 0,1 1,-1-1,0 0,0 1,0-1,0 0,0 1,0-1,1 0,-1 1,0-1,0 0,0 1,0-1,0 0,0 1,-1-1,1 0,0 1,0-1,0 0,0 1,0-1,0 0,-1 1,1-1,-13 19,-67 56,18-18,-181 193,-152 142,140-175,1-2,18 17,180-161,42-52,0 1,-2-2,0 0,-24 20,28-33,14-14,15-20,41-45,3 3,3 2,79-65,232-164,-308 247,212-148,9 12,339-162,-335 187,-235 132,-51 26,-14 5,-17 7,-45 25,-80 50,79-41,-224 141,20-11,-811 392,916-481,-57 24,-5-9,-317 87,545-183,-30 4,25-10,9 4,0-1,0 0,0 0,0 0,0 1,1-1,-1 0,0 0,0 1,1-1,-1 0,0 1,1-1,-1 0,1 1,-1-1,1 0,0 0,27-33,1 1,2 2,45-36,114-76,-184 139,514-334,-374 257,266-106,-367 171,1 1,0 3,71-9,-112 22,-12 5,-19 8,20-11,-122 69,4 6,4 5,-164 147,-292 331,535-519,28-27,14-15,-1 0,0 0,0-1,0 1,0 0,0 0,0 0,0 0,0 0,0 0,0 0,0 0,0 0,0 0,0 0,0 0,1 0,-1 0,0 0,0 0,0 0,0 0,0 0,0 0,0 0,0 0,0 0,0 0,0 0,0 0,0 0,1 0,-1 0,0 0,0 0,0 0,0 0,0 1,0-1,0 0,0 0,0 0,0 0,0 0,0 0,0 0,0 0,28-19,-20 13,348-218,20 26,-175 94,485-239,24 48,649-119,-1338 409,559-145,7 44,-425 94,-143 14,-19-2,1 0,-1 0,0 0,0 0,0 0,0 0,0 0,0 0,1 0,-1 0,0 1,0-1,0 0,0 0,0 0,0 0,0 0,0 0,0 0,0 1,0-1,1 0,-1 0,0 0,0 0,0 0,0 1,0-1,0 0,0 0,0 0,0 0,0 0,0 0,0 1,0-1,-1 0,1 0,0 0,0 0,0 0,0 1,0-1,0 0,0 0,0 0,0 0,0 0,0 0,-1 0,1 1,-25 14,18-11,-60 36,1 4,3 3,-73 68,-20 17,-790 525,779-547,-112 70,248-161,-1-2,-1-1,-70 22,94-36,0 1,-1 0,1 1,1 0,-1 0,0 1,1 0,0 0,0 1,-12 12,42-40,1 1,1 1,1 1,31-17,5-5,276-194,-55 48,-56 42,-97 51,-49 35,123-71,-186 122,0 1,27-8,6-2,-271 124,-119 51,-10-25,143-55,-971 452,1081-479,-736 352,823-398,-22 6,0 3,1 0,1 2,0 1,-34 26,42-16,19-15,4-12,0 1,-1-1,1 0,-1 0,1 1,0-1,-1 0,1 0,0 0,-1 0,1 0,0 0,-1 0,1 0,0 0,-1 0,1 0,0 0,-1 0,1 0,-1-1,1 1,1-1,20-8,-1 0,0-2,-1-1,0-1,37-29,-4 2,582-372,-444 304,297-123,15 61,11 31,-295 82,-206 53,106-28,176-24,-282 54,-9 1,0 0,-1 1,1-1,0 1,0 0,0 0,-1 0,1 0,0 1,0 0,-1-1,5 3,-8-3,0 0,0 1,0-1,0 0,0 0,0 1,0-1,0 0,0 0,0 1,0-1,0 0,0 0,0 1,0-1,0 0,0 0,-1 1,1-1,0 0,0 0,0 0,0 1,-1-1,1 0,0 0,0 0,0 0,-1 0,1 1,0-1,0 0,-1 0,1 0,0 0,0 0,-1 0,1 0,0 0,0 0,-1 0,1 0,-87 50,3 4,-79 67,57-41,-473 311,-188 145,677-469,77-58,20-12,24-16,202-132,134-82,17 25,-205 126,253-77,718-163,-1137 318,684-136,-624 123,-86 20,-1 0,0 1,1 1,0 0,0 1,-21 13,5-4,-266 156,15 23,-191 117,338-238,-204 116,16 22,313-205,1 0,-1 1,1 0,0 0,1 1,0 0,-10 16,93-70,485-328,-427 283,264-133,-255 160,2 7,2 7,3 5,187-28,-323 70,9-1,0 0,0 2,37 1,-60 1,0 0,0 0,0 0,0 0,1 0,-1 0,0 1,0-1,0 1,0-1,0 0,0 1,0 0,0-1,0 1,0 0,0-1,1 2,-1-1,-1 0,0-1,0 1,0-1,0 1,0 0,0-1,0 1,0 0,0-1,0 1,0-1,0 1,0 0,0-1,-1 1,1-1,0 1,0 0,-1-1,1 1,0-1,-2 2,-2 3,0-1,-1 1,0-1,0 0,-6 4,-147 84,42-27,-91 68,-48 30,-141 69,17 25,281-187,703-458,-18 11,-233 176,426-173,-123 139,-236 92,-341 113,-8 2,2 3,92-18,-125 38,-40 5,-1 0,0 0,0 0,1 0,-1 0,0 0,1 0,-1 1,0-1,0 0,1 0,-1 0,0 0,0 0,1 0,-1 0,0 1,0-1,0 0,1 0,-1 0,0 0,0 1,0-1,1 0,-1 0,0 0,0 1,0-1,0 0,0 0,0 1,0-1,1 0,-1 0,0 1,0-1,0 0,0 1,-15 17,-49 30,-71 42,26-19,-144 96,-82 58,69-41,-92 68,263-173,-127 137,172-165,45-46,-1 1,1 0,0 1,0-1,1 1,-1 0,2 0,-6 13,11-18,6-7,15-14,-12 10,332-228,-227 162,334-200,26 43,-386 194,221-79,-311 117,1 0,-1 0,0-1,0 1,0 0,0 0,0 0,0 0,0 0,1 0,-1 0,0-1,0 1,0 0,0 0,1 0,-1 0,0 0,0 0,0 0,0 0,1 0,-1 0,0 0,0 0,0 0,0 0,1 0,-1 0,0 0,0 0,0 0,0 0,1 0,-1 0,0 1,0-1,0 0,0 0,0 0,1 0,-1 0,0 0,0 0,0 1,0-1,0 0,0 0,0 0,0 0,0 0,1 1,-1-1,0 0,0 0,0 1,-9 10,-18 12,-792 523,468-334,-10 5,17 23,332-230,16-14,21-15,167-113,129-84,16 25,-52 59,30-15,166-106,-270 160,-187 84,2 2,-1 0,1 1,0 2,0 1,45-1,-65 7,-14 2,-23 6,24-9,-36 15,1 2,1 1,-53 35,-112 92,98-67,-229 149,-76 56,320-218,-194 158,282-221,2-2,1 0,-1 0,1 1,-1-1,1 1,0-1,0 1,0 0,0-1,0 1,0 0,1 0,0 1,-1-1,0 3,3-5,-1-1,0 0,0 1,0-1,0 0,1 1,-1-1,0 0,0 0,0 1,1-1,-1 0,0 0,0 0,1 1,-1-1,0 0,1 0,-1 0,0 0,1 0,-1 0,0 0,1 1,-1-1,0 0,1 0,-1 0,0 0,1 0,-1 0,0-1,1 1,-1 0,0 0,1 0,-1 0,0 0,0 0,1-1,-1 1,9-4,0 1,-1-2,0 1,0-1,15-12,4-3,440-238,-214 127,60-46,96-52,16 37,-231 127,-160 55,1 2,0 2,60-3,-76 11,-19-1,0-1,1 0,-1 0,0 0,0 0,1 1,-1-1,0 0,0 0,1 0,-1 1,0-1,0 0,0 0,0 1,1-1,-1 0,0 0,0 1,0-1,0 0,0 1,0-1,0 0,0 1,0-1,0 0,0 0,0 1,-1 2,0 0,-1 0,1 0,-1-1,0 1,0-1,1 1,-6 3,-50 49,-2-3,-73 49,78-61,-746 534,680-492,-212 187,309-245,24-24,-1 0,0-1,0 1,0 0,0 0,0 0,0 0,0 0,0 0,0 0,0 0,0 0,0 0,1 1,-1-1,0 0,0 0,0 0,0 0,0 0,0 0,0 0,0 0,0 0,0 0,0 0,0 0,0 0,0 0,0 0,0 0,1 0,-1 0,0 0,0 0,0 1,0-1,0 0,15-8,23-18,207-147,7 11,299-141,-436 252,2 6,194-49,-92 29,-118 33,182-34,90 10,-371 56,-1 0,0-1,0 1,0 0,1 0,-1 0,0 0,0 0,1 0,-1 0,0 1,0-1,0 0,1 1,0 0,-2-1,1 0,-1 1,0-1,0 1,0-1,0 0,0 1,0-1,0 0,0 1,0-1,0 1,0-1,0 0,0 1,-1-1,1 0,0 1,0-1,0 0,0 1,-1-1,1 0,0 1,0-1,-1 0,1 0,0 1,0-1,-1 0,-31 25,-52 24,-263 173,99-48,-75 61,97-55,210-167,20-18,25-22,387-279,-369 275,46-31,3 4,2 5,3 4,189-64,269-38,-406 112,-146 37,369-80,-372 82,6-2,0 0,0 1,0 0,1 1,-1 0,0 0,1 1,13 4,-23-5,0 0,0 0,0 1,0-1,-1 1,1-1,0 0,0 1,-1-1,1 1,0 0,-1-1,1 1,-1-1,1 1,0 0,-1 0,1-1,-1 1,0 0,1 0,-1-1,0 1,1 0,-1 0,0 0,0 0,0 1,0 0,0 0,-1 1,1-1,-1 0,0 0,1 1,-1-1,0 0,-1 0,-1 3,-6 7,0-1,-19 18,24-24,-96 85,-182 127,183-145,-131 86,15-11,172-115,-76 51,105-76,1 0,-1 0,-1-1,1-1,-1 0,0-1,-21 2,-27-1,0-2,-82-9,-127-26,220 25,-730-146,10-58,272 77,85 25,-41 0,36 11,346 79,-2 4,1 4,-2 2,-112 3,81 9,-106-2,185-8,26 1,17 1,23 0,-1 3,54 2,-46 0,-38 0,0 0,0 1,-1 0,1 0,0 0,0 0,0 1,-1 0,1 0,-1 1,0-1,1 1,-1 0,0 1,-1-1,1 1,-1 0,1 0,-1 0,0 1,-1 0,1-1,-1 1,0 1,0-1,3 9,37 67,-32-65,-2 1,0 0,-1 0,0 1,-2 0,8 34,-10-19,-1 0,-2 1,-1-1,-6 43,3-63,0 0,-1 0,0-1,0 1,-2-1,-7 14,-48 70,27-45,-71 91,2-4,90-111,13-27,0 0,0 1,0-1,0 0,0 0,0 0,0 0,0 1,1-1,-1 0,0 0,0 0,0 0,0 0,0 1,0-1,1 0,-1 0,0 0,0 0,0 0,0 0,0 0,1 1,-1-1,0 0,0 0,0 0,1 0,-1 0,0 0,0 0,0 0,0 0,1 0,-1 0,0 0,0 0,0 0,1 0,-1 0,0-1,0 1,0 0,0 0,1 0,-1 0,0 0,0 0,0 0,0 0,0-1,1 1,-1 0,0 0,0 0,0 0,0-1,44-33,-27 21,23-18,-1-1,37-41,-7 7,9-11,-49 48,0 2,2 2,50-34,9-7,-6 2,88-76,-171 139,0 1,0-1,-1 1,1-1,0 0,-1 1,1-1,0 0,-1 1,1-1,-1 0,1 0,-1 0,0 1,1-1,-1 0,0 0,0 0,1 0,-1 0,0 0,0 1,0-1,0 0,0 0,0 0,0 0,-1 0,1 0,0 0,0 1,-1-1,1 0,0 0,-1 0,1 0,-1 1,1-1,-1 0,1 1,-1-1,0 0,1 1,-1-1,0 1,0-1,1 1,-1-1,0 1,-1-1,-7-3,0 0,0 0,0 1,-11-2,-3-2,-46-19,-50-18,-142-34,-16 23,-111-27,-349-128,168 44,-10 30,-712-70,557 155,-3 54,254 1,454-4,-187 4,164 0,0 2,-57 14,-65 34,9-2,-178 21,331-71,0 1,1 0,-1 0,1 1,-1 1,1 0,1 0,-1 1,1 1,-10 7,-3 1,-45 20,48-26,0 1,1 0,-32 25,-321 234,360-260,-1 0,1 0,1 1,-1 0,2 1,-12 15,17-19,0 1,0 0,1 0,0 0,0 0,1 1,0-1,0 1,1 0,1 0,-2 15,2-10,0 0,2 1,-1-1,6 27,-5-37,0 0,0 0,1 0,0 0,0 0,0 0,0 0,0 0,1-1,0 0,0 1,0-1,0 0,0 0,0 0,1-1,-1 1,1-1,0 0,6 3,12 2,0 0,28 4,12 4,127 39,169 42,-338-91,1 1,-2 1,1 1,-1 0,0 2,-1 0,0 1,0 1,26 23,-28-22,1 0,1-1,0-1,1-1,0-1,1 0,-1-2,28 7,-13-6,0-2,1-2,0-1,42-2,186-4,-238 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0T04:32:26.236"/>
    </inkml:context>
    <inkml:brush xml:id="br0">
      <inkml:brushProperty name="width" value="0.5" units="cm"/>
      <inkml:brushProperty name="height" value="1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1286,'1'-14,"0"0,0 0,1 1,1-1,0 1,1-1,1 1,9-21,1-3,-3-2,-1 0,-2 0,8-81,-17 279,1-47,0-121,0 1,1 0,1 1,-1-1,8-14,-1 0,21-49,4 2,2 1,62-86,-48 78,56-79,-90 138,-16 17,0-1,1 1,-1 0,0 0,0 0,0 0,0 0,1 0,-1 0,0 0,0-1,0 1,1 0,-1 0,0 0,0 0,1 0,-1 0,0 0,0 0,0 0,1 0,-1 0,0 0,0 1,0-1,1 0,-1 0,0 0,0 0,0 0,0 0,1 0,-1 0,0 1,0-1,0 0,0 0,1 0,-1 0,0 1,0-1,0 0,1 4,-1 0,1 0,-1 0,0 0,0 0,-1 0,1 0,-2 5,-5 24,-1 0,-2-1,-1 0,-2 0,-1-2,-18 31,-121 173,59-98,73-103,1 1,-22 49,66-107,40-52,4 3,3 3,158-120,131-70,-348 252,42-27,-50 33,0 0,1 0,-1 1,0-1,1 1,-1 0,1 0,0 1,-1-1,10 1,-13 0,0 0,0 0,0 0,0 1,0-1,0 0,0 0,0 1,0-1,0 1,0-1,0 1,0-1,0 1,0 0,0-1,-1 1,1 0,0 0,0-1,-1 1,1 0,-1 0,1 0,0 2,0-1,-1 0,0 1,1-1,-1 0,0 0,0 1,-1-1,1 0,0 1,-1-1,0 3,-4 7,1-1,-1 0,-10 16,-12 16,-73 134,90-154,0 1,2 0,0 1,2 0,-6 50,10-58,0-5,1 1,1-1,0 0,0 1,3 13,-3-25,0-1,0 1,1-1,-1 1,0 0,0-1,1 1,-1-1,0 1,1-1,-1 1,1-1,-1 1,0-1,1 1,-1-1,1 0,-1 1,1-1,-1 0,1 1,0-1,-1 0,1 0,-1 1,1-1,0 0,-1 0,1 0,-1 0,1 0,0 0,-1 0,1 0,0 0,-1 0,1 0,-1-1,1 1,0 0,-1 0,1-1,-1 1,1 0,-1-1,1 1,0-1,34-24,-27 19,754-550,-641 475,171-84,-292 164,0 1,0 0,1 0,-1-1,0 1,1 0,-1 0,0 0,1-1,-1 1,0 0,1 0,-1 0,1 0,-1 0,0 0,1 0,-1 0,1 0,-1 0,0 0,1 0,-1 0,1 0,-1 0,0 0,1 0,-1 0,0 1,1-1,-4 12,-22 24,21-30,-19 21,0-1,-2-1,-1-1,-1-1,-1-1,-46 27,54-35,1 1,0 1,1 0,1 2,1 0,-18 24,-72 129,106-171,-13 22,2 0,1 1,-10 32,17-43,0 0,0 0,1 0,1 0,0 1,0-1,2 0,2 21,-3-39,1 1,0-1,0 1,0-1,1 1,4-10,-1 1,0 3,0-1,1 1,0 0,1 0,0 0,1 1,0 0,0 1,19-17,9-2,56-36,-33 25,-6 5,67-31,26-15,-138 74,1 0,0 0,0 1,0 1,11-5,-19 8,1 1,-1-1,1 1,-1-1,1 1,-1 0,1-1,0 1,-1 0,1 0,-1 0,1 0,0 1,-1-1,1 0,-1 1,1-1,-1 1,1-1,-1 1,1 0,-1-1,1 1,-1 0,0 0,1 0,-1 0,0 0,0 1,0-1,0 0,0 0,1 2,2 7,0 0,-1 0,0 0,-1 0,0 1,0-1,-1 1,0-1,-1 1,-2 15,-1 6,-1 0,-11 36,-54 142,46-149,2 0,-22 117,21-7,20-158,4-22,5-22,2 6,2 0,1 1,1 0,1 1,1 0,1 1,1 1,1 0,22-19,30-23,94-66,346-191,-254 169,-231 134,19-9,-43 26,-1-1,1 1,-1 0,1-1,-1 1,1 0,-1 0,1-1,-1 1,1 0,0 0,-1 0,1 0,-1-1,1 1,0 0,-1 0,1 0,-1 1,1-1,0 0,-1 0,1 0,-1 0,1 0,0 1,-1-1,1 0,-1 1,1-1,-1 0,1 1,-1-1,1 0,-1 1,0-1,1 1,-1-1,0 1,1-1,-1 1,0-1,1 1,-1 0,0-1,0 1,0-1,0 1,1-1,-1 1,0 0,0 0,0 3,-1 0,1-1,-1 1,0 0,0 0,0-1,-2 6,-18 32,-1-1,-2-1,-37 45,-16 25,-119 230,172-303,14-22,0 0,1 1,-9 21,11-21,8-24,12-30,-2 21,2 0,0 0,1 1,1 1,30-27,96-65,-104 81,107-72,263-136,-392 226,1 0,-2-1,1-1,15-15,-16 13,-12 16,-6 8,-8 15,-132 202,24-40,33-31,82-147,5-13,12-22,1 6,1 1,1 0,1 1,1 0,20-15,103-72,-114 86,652-417,-422 300,-248 131,0 1,0 0,0 1,0-1,11 0,-18 2,0 1,0 0,1 0,-1 0,0 0,0 0,0 0,0 0,0 1,0-1,0 0,1 1,-1-1,0 0,0 1,0-1,0 1,0 0,-1-1,1 1,0 0,0 0,0-1,0 1,-1 0,1 0,0 0,-1 0,1 0,-1 0,1 0,-1 0,0 0,1 0,-1 0,0 0,0 0,1 1,-1-1,0 0,0 0,0 0,-1 0,1 0,0 0,0 0,0 1,-2 0,-2 19,0-1,-2 0,-1 0,0 0,-2-1,-16 29,-80 104,42-64,-24 50,75-115,1 0,1 0,1 1,-7 32,11-17,5-39,0 1,0-1,0 1,0 0,0-1,0 1,0-1,0 1,0-1,0 1,0 0,0-1,1 1,-1-1,0 1,0-1,1 1,-1-1,0 1,1-1,-1 1,0-1,1 0,-1 1,1-1,-1 1,1-1,-1 0,1 1,-1-1,1 0,-1 0,1 0,-1 1,1-1,0 0,-1 0,1 0,-1 0,1 0,-1 0,1 0,0 0,-1 0,1 0,-1 0,1-1,-1 1,1 0,0 0,-1 0,1-1,-1 1,1 0,-1-1,1 1,-1-1,19-10,-2-1,1-1,21-20,25-20,400-231,-434 265,-25 15,0 0,1 0,-1 1,1-1,0 1,0 1,0-1,0 1,1 0,10-2,-16 4,0 0,1 0,-1 0,0 1,0-1,0 0,0 0,0 1,0-1,0 1,0-1,0 1,0-1,0 1,0 0,0-1,0 1,0 0,-1 0,1 0,0-1,0 1,-1 0,1 0,-1 0,1 0,-1 0,1 0,-1 0,0 1,1-1,-1 0,0 0,0 0,0 0,0 0,0 0,0 1,0-1,0 0,0 0,-1 0,0 2,0 6,-1 0,0 0,-1-1,-5 12,-47 96,-5-3,-4-2,-98 124,124-178,24-36,-1 0,-28 32,43-52,0-1,0 0,-1 1,1-1,0 0,0 1,0-1,-1 0,1 0,0 1,0-1,-1 0,1 0,0 1,0-1,-1 0,1 0,0 0,-1 1,1-1,0 0,-1 0,1 0,0 0,-1 0,1 0,0 0,-1 0,1 0,0 0,-1 0,1 0,-1 0,1 0,0 0,-1 0,1 0,0 0,-1-1,1 1,-1 0,1-17,5 1,1-1,0 1,1 0,14-23,47-64,-41 63,10-11,1 3,2 1,3 2,1 2,62-46,268-165,12 35,-88 52,-278 155,48-26,-63 36,0 0,0 0,1 0,-1 0,0 1,1 0,-1 0,1 0,0 1,7 0,-12 0,0 0,-1 1,1-1,-1 0,1 0,-1 1,1-1,-1 0,1 1,-1-1,1 1,-1-1,1 1,-1-1,0 1,1-1,-1 1,0-1,1 1,-1-1,0 1,0-1,1 1,-1 0,0-1,0 1,0-1,0 1,0 0,0-1,0 1,0 0,0-1,0 1,0-1,-1 1,1 0,0-1,-1 1,-8 27,9-28,-11 20,0 0,-1-2,-28 34,-12 18,-80 122,107-161,-1 0,-2-2,-54 44,-118 61,117-82,50-34,33-18,0 0,-1 0,1 0,0 1,-1-1,1 0,-1 0,1 0,0 0,-1 0,1 0,-1 0,1 0,0 0,-1 0,1 0,0 0,-1 0,1 0,-1 0,1 0,0 0,-1-1,1 1,0 0,-1 0,0-1,1 0,0 0,1 0,-1 0,0 0,0 0,0 0,1 0,-1 0,0 0,1 0,-1 0,1 1,-1-1,1 0,-1 0,2-1,12-17,0 1,2 1,0 1,32-27,85-54,-118 86,486-298,-309 211,-73 40,-115 55,0 2,0-1,0 0,0 1,1 0,-1 0,1 0,-1 0,1 1,-1 0,6 0,-8 0,-1 0,0 0,0 1,0-1,0 0,0 1,0-1,0 1,0-1,0 1,0 0,0-1,0 1,-1 0,1 0,0-1,0 1,-1 0,2 2,-1-2,-1 1,1 0,0 0,-1 1,0-1,1 0,-1 0,0 0,0 0,0 0,-1 0,1 0,0 0,-2 3,-5 18,-1-1,-1 0,-2-1,-20 34,8-16,-209 341,101-173,100-157,-73 91,92-131,7-11,5-1,1 0,-1-1,0 1,0 0,1 0,-1 0,1 1,0-1,0 0,1-3,26-44,2 2,2 0,65-70,-52 68,2 2,2 2,62-43,177-96,-69 52,-200 119,34-29,-35 27,37-25,-49 37,0-1,0 1,1 1,-1-1,1 1,0 0,-1 0,1 1,0 0,12 0,-18 1,0 0,0 0,0 0,0 0,1 0,-1 0,0 0,0 1,0-1,0 0,0 1,0-1,0 1,0 0,0-1,0 1,0 0,0-1,0 1,0 0,-1 0,1 0,0 0,0 0,-1-1,1 1,-1 1,1-1,-1 0,1 0,-1 0,0 0,1 0,-1 0,0 0,0 1,0-1,0 0,0 0,0 0,0 0,0 0,-1 1,1-1,0 0,-2 2,-1 7,0 1,-1-1,-10 19,12-24,-270 453,194-326,-6 9,74-131,8-15,2 2,0 0,1 1,0-1,0 0,0 0,0 1,0-1,2-3,21-27,1 0,1 1,2 2,44-37,-4 11,75-47,-138 100,367-229,-356 223,1 0,-1 1,1 1,1 0,-1 2,1 0,24-4,-40 9,0 0,0 0,0 0,-1 0,1 0,0 0,0 0,0 0,-1 1,1-1,0 1,0 0,-1-1,3 3,-3-3,0 1,0 0,-1 0,1-1,0 1,-1 0,1 0,-1 0,1 0,-1 0,0 0,1 0,-1 0,0 0,0 0,1 0,-1 0,0 0,0 1,-1 5,0 1,-1-1,1 0,-1 0,-1 0,-3 6,3-4,-27 60,-3-2,-2-2,-79 108,70-104,2 2,3 2,-39 107,74-170,4-9,19-42,15-10,2 3,3 1,1 1,3 3,77-63,15-2,191-117,-271 192,320-175,-371 206,5-2,0 0,0 0,16-3,-24 6,0 1,0 0,0-1,1 1,-1 0,0 0,0-1,0 1,0 0,1 0,-1 0,0 1,0-1,0 0,0 0,1 1,-1-1,0 0,0 1,0-1,0 1,0 0,0-1,0 1,0 0,0-1,-1 1,1 0,0 0,0 0,-1 0,1 0,0 0,-1 0,1 0,-1 0,1 0,-1 0,1 2,-1 3,1 0,-1 0,-1 0,1 0,-1-1,0 1,0 0,-3 9,-22 47,18-44,-255 470,190-386,54-77,9-15,4-12,5 0,1 0,0-1,-1 1,1 0,0 0,0 0,0 0,1 0,-1 0,0 0,2-2,5-18,2 0,0 1,2 0,0 1,1 0,23-27,-18 22,45-61,137-144,-145 177,2 2,3 3,92-58,-93 69,-26 14,2 2,0 2,1 1,63-23,-95 40,0 0,0 0,1 0,-1 1,0-1,0 1,1 0,-1 0,0 0,1 1,-1-1,0 1,0-1,0 1,1 0,-1 1,0-1,3 2,-4-1,0 0,0 0,0 0,0 0,0 1,-1-1,1 1,-1-1,1 1,-1 0,0-1,0 1,0 0,0 0,-1 0,1 0,-1-1,0 1,0 0,0 0,0 4,-3 33,-1 1,-2-1,-2 0,-1-1,-3 0,-1 0,-23 48,-2-12,-2-2,-77 105,45-63,71-113,-7 9,11-21,11-23,13-9,1 1,2 1,44-44,-26 29,1-2,2 1,3 3,2 3,2 1,67-41,-106 79,0 1,1 1,1 1,34-10,-53 17,-1 1,1-1,0 1,0-1,0 1,0 0,0 0,0 0,0 0,0 0,-1 0,1 0,0 1,0-1,0 1,0-1,0 1,-1 0,1 0,0 0,-1 0,1 0,-1 0,1 0,-1 1,1-1,-1 0,0 1,1-1,-1 1,0-1,0 1,0 0,0-1,-1 1,1 0,0 0,-1 0,1 3,1 4,-1 1,0-1,0 1,-1-1,-1 1,1-1,-3 10,-6 28,-2-1,-35 87,-51 82,86-191,-40 98,52-143,9-22,13-10,2 1,3 1,2 1,2 1,59-67,-32 49,76-66,78-49,-126 118,144-82,-125 83,-83 49,-9 4,1 1,0 0,0 1,1 1,0 0,27-6,-42 12,0 1,1 0,-1-1,1 1,-1 0,0 0,1 0,-1 0,1 0,-1 1,0-1,1 0,-1 1,0-1,1 0,-1 1,0 0,0-1,1 1,-1 0,0 0,0-1,0 1,0 0,0 0,0 0,0 0,0 0,-1 1,1-1,0 0,0 0,-1 1,1-1,-1 0,0 0,1 1,-1-1,0 1,1 1,0 6,-1 1,0-1,0 1,-3 16,2-20,-4 20,0 0,-2-1,-1 0,0 0,-2-1,-1 0,-22 34,-13 13,-57 64,-9 13,12 1,-170 241,155-234,101-142,14-14,0 0,0 0,0 0,0 0,-1 0,1 1,0-1,0 0,0 0,0 0,0-1,-1 1,1 0,0 0,0 0,0 0,0 0,0 0,0 0,-1 0,1 0,0 0,0 0,0 0,0 0,0 0,0 0,0-1,0 1,-1 0,1 0,0 0,0 0,0 0,0 0,0-1,0 1,0 0,0 0,0 0,0 0,0 0,0 0,0-1,0 1,0 0,0 0,0 0,0 0,0 0,0-1,0 1,0 0,8-34,16-20,1 1,60-91,-52 90,21-33,96-118,-120 170,1 2,1 1,2 2,1 1,71-45,153-83,-231 138,-22 15,-1 0,1 1,-1-1,1 1,0 0,0 0,1 1,-1 0,1 0,11-2,-17 4,0 0,0 1,1-1,-1 0,0 0,0 0,0 1,0-1,0 1,0-1,0 1,0-1,0 1,0-1,0 1,0 0,0 0,-1-1,1 1,0 0,0 0,-1 0,1 0,-1 0,1 0,-1 0,1 0,-1 0,1 0,-1 0,0 0,0 0,1 2,-1 40,-8 13,-3-1,-20 63,10-43,-69 233,69-249,-3-2,-3 0,-36 58,35-67,22-35,-1 0,0 0,-1-1,0 0,-1-1,0 0,-14 12,22-21,0-1,-1 0,1 0,-1 1,1-1,-1 0,0 0,1-1,-1 1,0 0,0 0,0-1,1 1,-1-1,0 0,0 1,0-1,0 0,0 0,0 0,0-1,1 1,-1 0,0-1,0 1,0-1,0 1,1-1,-3-1,2 0,0-1,0 1,0 0,1 0,-1-1,1 1,0-1,-1 0,1 1,0-1,1 0,-1 1,0-1,1 0,0 0,0 0,0 0,0 0,0-4,2-12,1 1,1-1,0 1,2-1,7-17,44-88,-49 106,29-54,2 2,63-83,-71 113,1 1,3 2,0 1,74-56,177-94,-123 85,-132 76,-27 20,1 1,0-1,0 2,1-1,-1 0,1 1,-1 0,9-3,-14 6,1 0,-1 0,1 0,-1 0,1 0,-1 0,1 0,-1 0,1 0,-1 0,0 0,1 0,-1 0,1 0,-1 1,1-1,-1 0,0 0,1 0,-1 1,0-1,1 0,-1 1,1-1,-1 0,0 1,0-1,1 0,-1 1,5 18,-6 25,0-39,-7 75,-4-2,-24 85,-57 146,49-173,-10-3,40-104,1 1,1 0,-14 63,22-81,3-23,2-28,2 19,0-1,1 1,1 0,1 0,0 1,2 0,11-23,-3 15,0 0,2 2,1 0,25-26,17-8,3 4,112-77,277-148,-443 274,0 1,1 0,-1 0,2 1,-1 1,0 0,0 0,1 1,22-1,-30 4,1-1,-1 0,0 1,0 0,0 0,0 0,-1 0,1 1,0-1,0 1,-1 0,1 0,-1 0,0 1,1-1,-1 1,0 0,-1 0,1 0,0 0,-1 0,0 1,0-1,0 1,0-1,0 1,-1 0,1 0,-1 0,1 7,3 14,-2-1,0 1,-2-1,0 1,-2 0,-1 0,-1-1,-7 30,-10 22,-38 92,32-100,-25 108,47-155,3-12,-1 1,0-1,0 0,-1 0,-5 10,7-16,-1-1,1 1,-1-1,0 0,0 0,0 0,0 0,0 0,0 0,-1 0,1-1,-1 1,1-1,-1 1,1-1,-1 0,0 0,1-1,-1 1,0 0,-5-1,5 1,0 0,-1-1,1 0,-1 1,1-1,0-1,-1 1,1 0,-1-1,1 0,0 0,0 0,-1 0,1 0,0-1,0 1,0-1,0 0,1 0,-1 0,0 0,1-1,-1 1,1-1,0 1,0-1,0 0,0 0,1 0,-1 0,1 0,-1 0,1 0,0 0,0-1,1 1,-1 0,1-1,-1 1,1-6,1-4,1 0,0 1,1-1,0 1,1-1,0 1,1 0,0 1,1-1,0 1,14-19,4-1,2 0,45-42,39-23,5 5,214-130,-154 123,-160 91,1 1,0 1,33-7,-42 11,0-1,0 2,0-1,0 1,0 0,-1 0,1 1,0 0,0 0,0 1,-1 0,9 3,-12-3,0 0,0 0,0 0,-1 1,1-1,-1 1,0 0,1 0,-1-1,0 1,-1 1,1-1,-1 0,1 0,-1 1,0-1,0 0,0 1,-1-1,1 1,-1 0,0-1,0 1,-1 5,0 6,-1 0,-1 1,0-1,-6 17,-77 189,83-215,0-1,0 0,0 0,-1 0,1-1,-1 1,0-1,-1 0,-9 7,13-10,0 0,-1 0,1 0,-1 0,1 0,-1-1,0 1,1 0,-1-1,0 1,1-1,-1 0,0 0,0 1,1-1,-1 0,0-1,0 1,1 0,-1 0,0-1,0 1,1-1,-1 1,1-1,-1 0,0 0,1 0,-1 0,1 0,0 0,-1 0,1 0,0 0,0-1,0 1,-2-2,2 0,0 1,-1-1,1 0,0 0,1 1,-1-1,0 0,1 0,0 0,-1 0,1 0,1 0,-1 0,0 0,1 0,-1 0,1 0,0 0,0 1,0-1,0 0,2-3,5-8,-1 1,19-25,4 2,1 1,2 2,1 1,58-41,166-94,-243 158,0 0,0 2,0-1,1 2,0 0,0 1,1 1,0 0,-1 1,1 1,0 0,30 2,-45 0,1 1,0-1,0 1,0 0,0 0,0 0,-1 0,1 0,0 1,-1-1,1 1,-1 0,1-1,-1 1,0 0,0 1,0-1,0 0,0 0,-1 1,1-1,-1 1,1 0,-1-1,0 1,0 0,1 5,1 6,-1 0,0 0,-1 1,-2 22,1-22,-4 29,-2 0,-1 0,-2 0,-22 58,3-3,-6 20,16-62,2 1,-14 110,29-162,1 0,-1 0,0-1,0 1,-4 8,1-12,1-10,1-10,1 8,2 0,-1 0,1 0,1 1,-1-1,2 1,-1-1,2 1,-1 0,1 0,0 0,11-15,6-6,1 2,31-32,-7 9,-26 29,32-27,-34 34,-1 0,0-2,20-28,49-67,-82 108,-1 1,1-1,0 0,0 1,0 0,6-3,-10 5,1 1,-1 0,1-1,0 1,-1 0,1 0,0 0,-1-1,1 1,0 0,-1 0,1 0,0 0,0 0,-1 0,1 0,0 0,-1 1,1-1,0 0,0 1,0-1,0 1,-1 0,1 0,0 0,-1-1,1 1,-1 0,1 0,-1 0,0 0,1 0,-1 0,0 0,0 0,0 0,1 0,-1 0,0 0,-1 3,1 10,-1 0,-1 1,-1-1,0 0,0 0,-7 15,-39 79,37-84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0T04:30:57.397"/>
    </inkml:context>
    <inkml:brush xml:id="br0">
      <inkml:brushProperty name="width" value="0.5" units="cm"/>
      <inkml:brushProperty name="height" value="1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56 1917,'0'-4,"1"0,0 1,0-1,0 1,1-1,-1 1,1-1,0 1,0 0,3-5,2-3,221-345,195-248,-288 381,-80 127,90-120,-54 108,37-49,-92 95,-19 30,-9 23,-3 13,-4 21,-4-4,-1 1,-1-1,0-1,-2 1,-10 21,-55 103,71-142,-410 682,83-147,285-463,-97 164,96-171,-73 86,66-93,-50 79,98-136,3-6,6-14,17-30,57-87,6 4,109-125,-87 130,5 5,153-126,-231 216,263-208,-258 207,-26 19,0 0,27-14,-40 24,-1 1,0 0,0-1,1 1,-1 0,0 0,1-1,-1 1,0 0,1 0,-1-1,0 1,1 0,-1 0,1 0,-1 0,0 0,1 0,-1 0,1 0,-1 0,0 0,1 0,-1 0,1 0,-1 0,0 0,1 0,-1 0,1 0,-1 0,0 1,1-1,-1 0,0 0,1 0,-1 1,0-1,1 0,-1 0,0 1,0-1,1 0,-1 1,0-1,1 1,-7 21,-17 21,-1-1,-31 39,23-34,-784 1195,691-1041,108-169,2 0,1 1,2 0,-13 54,44-155,41-55,102-161,-145 256,321-461,-253 387,5 3,148-128,158-71,19 28,-131 88,-154 108,-118 65,-23 11,-27 10,20-2,0 1,1 1,0 1,1 0,0 1,2 1,-24 29,-80 130,96-139,-225 365,-89 141,194-310,-115 256,250-471,-5 11,-1 0,-1-2,-25 34,26-46,13-12,-1-1,1 0,0 0,0 0,0 0,0 0,0 0,0 0,-1 0,1 0,0 0,0 0,0 0,0 0,0 0,0 0,-1 0,1 0,0 0,0 0,0 0,0 0,0 0,-1 0,1 0,0 0,0 0,0 0,0 0,0 0,0 0,0-1,-1 1,1 0,0 0,0 0,0 0,0 0,0 0,0 0,0 0,0-1,0 1,0 0,0 0,0 0,-1 0,1 0,0-1,0 1,0 0,1-3,-1 0,0-1,1 1,-1 0,1 0,0 0,0 0,3-4,75-192,24-50,-73 185,72-112,-39 91,3 3,3 2,134-116,267-179,-373 302,194-141,-266 199,-16 12,-13 11,-60 54,-23 24,-75 114,-148 238,124-142,-79 120,209-337,-35 57,81-122,5-12,5-4,-1 1,1-1,0 0,0 0,0 0,0 1,0-1,0 0,0 0,0 1,1-1,0-2,9-30,2 1,1 0,33-60,-31 65,29-50,3 2,3 3,61-69,195-185,-184 212,187-135,154-72,-218 156,-195 131,-18 12,1 0,38-17,-71 39,1 1,0-1,-1 1,1-1,0 1,-1-1,1 1,0 0,0-1,0 1,-1 0,1 0,0 0,0-1,0 1,0 0,-1 0,1 0,0 0,0 0,0 1,0-1,-1 0,1 0,0 0,1 1,-2 0,0 0,0 0,0 1,0-1,0 0,0 0,0 0,0 0,0 0,-1 0,1 0,0 0,-1 0,1 0,-1 0,1 0,-1 0,-31 45,-270 385,137-187,-529 774,671-985,16-26,4-9,8-17,6-4,2 2,0-1,2 2,0 0,32-32,-10 11,53-55,4 4,4 4,161-110,233-137,-228 164,-229 146,0-1,30-31,-18 15,-34 33,-1 0,1 0,1 1,26-12,-31 15,-26 15,-13 19,0 1,2 2,-31 43,-64 114,72-107,28-46,-314 475,-105 187,344-501,85-176,13-21,0 0,0 1,0-1,0 0,0 0,-1 0,1 0,0 0,0 0,0 0,0 0,0 0,-1 0,1 0,0 0,0 0,0 0,0 0,0 0,-1 0,1 0,0 0,0 0,0 0,0 0,0 0,-1 0,1 0,0 0,0-1,0 1,0 0,0 0,0 0,0 0,-1 0,1 0,0 0,0-1,0 1,0 0,0 0,0 0,0 0,0 0,0-1,0 1,0 0,0 0,0 0,0 0,0 0,0-1,0 1,0 0,0 0,0 0,0 0,0-1,0-5,0 0,0 0,1 0,0 0,3-10,4-13,2 1,1 1,18-35,54-76,-62 103,48-71,3 3,5 4,5 2,3 5,5 3,116-89,338-207,-325 236,187-120,-394 261,0 0,1 2,0-1,0 2,15-5,-19 10,-13 7,-15 9,-29 24,2 3,2 1,-45 59,-104 160,166-223,-299 460,67-97,72-99,172-284,15-20,-1 0,1 1,0-1,0 0,0 0,0 0,-1 0,1 0,0 0,0 0,0 0,0 0,-1 0,1 0,0 0,0-1,0 1,0 0,-1 0,1 0,0 0,0 0,0 0,0 0,0 0,-1 0,1-1,0 1,0 0,0 0,0 0,0 0,0 0,0-1,0 1,0 0,-1 0,1 0,0 0,0 0,0-1,0 1,0 0,0 0,0 0,0-1,0 1,0 0,0 0,0 0,0 0,0-1,1 1,-1 0,0 0,0 0,0-7,1 0,0 1,1-1,-1 1,5-10,27-61,4 2,3 1,3 2,81-103,247-241,251-169,-446 439,335-212,-439 314,105-59,-168 98,1 0,0 0,0 1,0 0,1 1,-1 0,20-2,-36 12,-15 9,-1 1,1 2,2 1,-1 1,-29 45,-41 80,4-6,-318 419,194-268,-73 94,205-278,-13 18,79-112,13-15,20-24,49-49,154-161,-154 170,110-83,156-84,46-34,-356 247,1 0,1 3,0 0,38-16,-66 33,1 0,0-1,-1 1,1 0,-1-1,1 1,0 0,-1 0,1 0,0 0,-1-1,1 1,0 0,0 0,-1 0,1 0,0 1,-1-1,1 0,0 0,-1 0,1 0,0 1,-1-1,1 0,-1 1,2-1,-2 1,0 0,0 0,1 0,-1 0,0 0,0 0,0 0,0 0,0 0,0 0,-1 0,1-1,0 1,0 0,-1 0,1 0,-1 1,-27 48,22-42,-427 620,68-136,345-464,0 0,2 2,0 0,-22 57,99-163,34-34,4 4,120-99,242-163,459-251,-880 595,211-147,-182 125,-59 39,0 1,1 1,0 0,0 0,0 0,0 2,1-1,0 1,0 0,19-2,-78 51,-288 299,-99 92,61-122,47-42,259-213,-25 24,-158 109,225-181,19-15,9-11,6 0,1 0,0 1,1 0,0 0,16-15,-5 4,78-90,6 4,4 4,191-144,630-376,-911 615,217-136,84-55,-294 185,-12 7,1 1,0 0,0 1,1 1,17-7,-69 63,-229 309,141-180,-604 903,714-1053,34-48,11-13,271-232,27 25,407-244,-99 73,-630 407,-1 0,0 1,1-1,0 1,0 0,0 1,0 0,1 0,-1 0,8-1,-14 3,0 0,1 0,-1 0,0 0,0 0,0 0,0 0,0 0,0 0,1 0,-1 0,0 0,0 0,0 0,0 0,0 0,0 0,1 0,-1 0,0 0,0 0,0 0,0 0,0 0,0 0,0 1,1-1,-1 0,0 0,0 0,0 0,0 0,0 0,0 0,0 0,0 1,0-1,0 0,0 0,0 0,0 0,0 0,0 0,0 1,0-1,0 0,0 0,0 0,0 0,0 0,0 1,0-1,0 0,0 0,0 0,0 0,0 0,-8 11,-14 10,22-21,-73 72,4 3,-91 126,7-7,-289 276,387-418,32-32,1 0,1 2,2 0,0 2,-19 29,75-88,-17 19,335-260,24 26,40-29,-216 133,294-202,-374 264,44-27,-77 65,-127 68,1 1,-42 35,-178 200,20 24,138-162,-272 316,250-297,91-107,-212 272,232-286,9-18,0 0,0 0,0 0,0 0,0 0,0 0,0 0,0 1,0-1,0 0,0 0,0 0,0 0,0 0,0 0,0 0,0 0,0 0,0 1,0-1,1 0,-1 0,0 0,0 0,0 0,0 0,0 0,0 0,0 0,0 0,0 0,1 0,-1 0,0 0,0 0,0 0,0 0,0 0,0 0,0 0,1 0,-1 0,0 0,0 0,0 0,0 0,0 0,0 0,0 0,0 0,1 0,-1 0,0 0,0-1,0 1,0 0,0 0,0 0,0 0,0 0,0 0,0 0,0-1,30-21,-21 14,210-174,225-173,129-28,-193 131,-125 80,-211 141,-34 22,1 0,0 1,0 1,1 0,0 1,0 0,0 1,26-8,-38 13,1 0,-1 0,1-1,-1 1,1 0,-1 0,1 0,0 0,-1 0,1 0,-1 0,1 0,-1 0,1 0,-1 0,1 1,-1-1,1 0,-1 0,1 0,-1 1,1-1,-1 0,1 0,-1 1,0-1,1 1,-1-1,1 0,-1 1,0-1,1 1,-1-1,0 1,0-1,1 0,-1 1,0 0,0-1,0 1,0-1,0 1,1-1,-1 1,0 0,-1 1,1 1,-1-1,1 1,-1-1,0 0,0 1,0-1,0 0,-3 4,-164 233,-46 72,-13-9,-335 345,513-593,-23 21,63-69,7-9,9-15,11-9,1 1,1 0,1 2,35-32,-30 30,83-76,201-145,147-60,-220 153,734-472,-933 603,-17 12,0 0,-1-2,-1-1,0 0,-1-2,-1 0,16-18,-27 27,0 1,0 0,0 1,0 0,1 0,0 0,14-6,18-15,-38 26,0 0,-1-1,1 1,-1 0,1-1,-1 1,1-1,-1 1,1-1,-1 1,1-1,-1 1,0-1,1 0,-1 1,0-1,1 1,-1-1,0 0,0-1,0 2,-1 0,0 0,1 0,-1 0,0 0,1 0,-1 0,0 0,1 0,-1 0,1 0,-1 0,0 1,1-1,-1 0,0 0,1 1,-1-1,1 0,-1 1,0 0,-17 11,1 1,1 1,0 0,1 1,0 1,-18 25,-1 1,-971 1020,289-441,447-392,250-212,14-13,0 1,0-1,-1 1,1-2,-1 1,0 0,-10 3,13-8,5-5,10-9,-11 14,74-92,10-10,101-98,237-149,28 34,238-125,-434 282,179-142,-399 275,148-94,-182 120,0-1,0 0,0 1,0-1,0 1,0-1,0 1,0 0,0-1,0 1,0 0,1 0,-1 0,0 0,2 0,-3 0,0 0,1 1,-1-1,0 0,0 0,1 1,-1-1,0 0,0 1,0-1,1 0,-1 0,0 1,0-1,0 1,0-1,0 0,0 1,0-1,0 0,0 1,0-1,0 0,0 1,0-1,0 0,0 1,0-1,0 1,0-1,-16 36,-307 446,-294 299,595-753,-320 351,321-354,20-21,12-19,63-83,4 4,132-124,-133 148,114-79,98-43,-124 85,10-11,417-262,-383 250,-207 128,34-16,-21 16,-15 2,1 0,-1 0,0 1,0-1,1 0,-1 0,0 1,1-1,-1 0,0 1,0-1,0 0,1 0,-1 1,0-1,0 1,0-1,0 0,0 1,0-1,0 0,0 1,1-1,-1 1,0-1,-1 0,1 1,0-1,0 0,0 1,0-1,0 1,0-1,-1 1,-3 12,-2 0,0 0,0-1,-1 1,-1-2,0 1,-11 12,-4 6,-153 204,86-118,6-5,-195 262,-11 62,286-429,0-1,1 1,-1-1,1 1,0 0,1 0,-1 0,1 0,-1 8,10-16,18-19,0-1,40-47,-9 9,41-31,3 5,113-74,236-129,-138 93,49-52,162-103,-515 347,0 0,0 1,0 0,0 0,9-3,-16 6,1 0,0 0,0 0,-1 0,1 0,0-1,0 1,0 0,-1 1,1-1,0 0,0 0,-1 0,1 0,0 1,0-1,-1 0,1 1,0-1,-1 0,1 1,0-1,0 1,0 1,-1-1,1 0,-1 1,0-1,1 0,-1 1,0-1,0 0,0 1,0-1,0 0,0 1,0-1,-1 1,1-1,0 0,-1 1,0 1,-9 19,0 0,-2-1,0 0,-1-1,-1 0,-23 23,-2 7,-893 1045,663-765,264-323,-8 10,0 0,-24 23,35-41,6-9,10-17,94-136,7 5,258-272,-170 233,318-240,-117 144,-374 269,-26 20,0 0,1 0,0 0,-1 0,2 1,-1 0,0 0,0 0,1 1,9-4,-14 6,-1 0,0 0,0 0,0 0,1 0,-1 0,0 0,0 0,0 0,0 0,1 0,-1 0,0 0,0 0,0 0,0 0,1 1,-1-1,0 0,0 0,0 0,0 0,0 0,1 0,-1 0,0 1,0-1,0 0,0 0,0 0,0 0,0 0,0 1,1-1,-1 0,0 0,0 0,0 1,0-1,0 0,0 0,0 0,0 0,0 1,0-1,0 0,0 0,0 0,-6 14,-11 12,-128 170,-217 281,-51-37,188-212,162-163,4-5,3 2,-73 104,119-146,10-20,0 1,0-1,0 0,0 0,0 0,0 1,0-1,0 0,0 0,0 0,0 1,0-1,0 0,0 0,0 0,0 1,0-1,0 0,0 0,1 0,-1 0,0 1,0-1,0 0,0 0,0 0,0 0,1 1,-1-1,0 0,0 0,0 0,0 0,1 0,-1 0,0 0,0 0,0 0,1 1,-1-1,0 0,1 0,1-1,1 0,-1 0,1 1,0-2,-1 1,0 0,1 0,-1-1,0 1,0-1,3-2,33-31,-2-2,38-49,-14 15,545-544,-337 354,-212 207,4 2,1 3,78-47,-100 70,-28 17,1 1,1 0,0 1,16-6,-20 12,-14 11,-22 20,19-22,-377 480,273-334,-360 422,180-232,-48 51,337-393,4-8,8-12,9-9,1 1,0 1,33-32,79-66,-61 60,164-180,-17 16,316-215,-177 158,55-79,-283 253,-42 37,32-20,-96 80,-22 13,0 0,0 0,1 0,-1-1,0 1,0 0,1 0,-1 0,0-1,1 1,-1 0,0 0,1 0,-1 0,0 0,1 0,-1 0,0 0,1 0,-1 0,0 0,0 0,1 0,-1 0,0 0,1 0,-1 0,0 0,1 0,-1 0,0 0,1 1,-1-1,0 0,0 0,1 0,-1 1,0-1,0 0,1 0,-1 1,0-1,0 0,0 0,0 1,1-1,-1 0,0 1,0-1,0 0,0 1,0-1,0 0,0 1,0-1,0 0,0 1,0-1,0 0,0 1,0-1,0 0,0 0,0 1,0-1,-1 1,-2 8,-1 0,0 1,-1-2,0 1,-9 12,8-12,-122 171,-9 12,137-192,-424 610,336-499,-4-3,-4-5,-136 112,-110 45,314-242,28-17,0-1,-1 0,1 0,0 0,0 0,0 0,-1 0,1 0,0 0,0 0,0 0,-1 0,1 0,0 0,0 0,0 0,-1 0,1 0,0 0,0 0,0 0,0 0,-1-1,1 1,0 0,0 0,0 0,0 0,0 0,-1 0,1-1,0 1,0 0,0 0,0 0,0 0,0-1,0 1,-1 0,1 0,0 0,0 0,0-1,5-19,21-37,2 1,3 2,44-58,-60 90,62-85,5 3,5 4,186-167,-92 117,266-167,896-605,-1259 863,-24 16,3-3,2 2,79-38,-118 71,-25 11,-1-1,0 1,0 0,0 0,0 0,0 0,1 0,-1-1,0 1,0 0,0 0,0 0,1 0,-1 0,0 0,0 0,0 0,0 0,1 0,-1 0,0 0,0 0,0 0,1 0,-1 0,0 0,0 0,0 0,1 0,-1 0,0 0,0 0,0 0,0 0,1 0,-1 0,0 0,0 1,0-1,0 0,1 0,-1 0,0 0,0 0,0 1,0-1,0 0,0 0,0 0,1 1,-1-1,0 0,0 0,0 0,0 0,0 1,0-1,0 0,0 0,0 0,0 1,0-1,0 0,0 1,-9 12,-476 596,116-172,-25-20,343-364,-406 372,449-420,1 2,0-1,0 1,-11 15,15-14,9-13,17-17,-18 17,150-162,-85 88,100-88,337-197,-375 277,91-89,-93 69,-118 97,0 1,0 1,1 0,19-9,-30 16,-1 0,0 1,0-1,1 1,-1 0,0-1,1 1,-1 0,1 0,-1 0,0 0,1 0,-1 0,1 0,-1 1,2 0,-2-1,0 0,-1 1,1-1,-1 1,1-1,-1 1,1 0,-1-1,1 1,-1-1,1 1,-1 0,0-1,1 1,-1 0,0 0,0-1,0 1,0 0,1 0,-1-1,0 2,-1 4,1-1,-1 1,0 0,0-1,-1 1,-3 9,-20 38,-2 0,-3-2,-51 68,30-45,-206 305,-280 424,532-795,-20 33,19-27,6-14,0 0,0 0,0 0,0 0,0 0,0-1,0 1,0 0,0 0,0 0,0 0,0 0,1 0,-1 0,0 0,0 0,0 0,0 0,0 0,0 0,0 0,0 0,1 0,-1 0,0 0,0 0,0 0,0 0,0 0,0 0,0 0,0 0,1 0,-1 0,0 0,0 0,0 0,0 0,0 0,0 0,0 0,0 0,1 0,-1 0,0 0,0 0,0 1,0-1,0 0,0 0,0 0,0 0,0 0,0 0,0 0,0 0,0 1,0-1,0 0,0 0,0 0,0 0,0 0,0 0,52-36,74-68,-62 47,342-249,21 25,-217 145,102-73,298-187,-542 358,74-31,-142 69,1-1,0 1,0-1,-1 1,1-1,0 1,0 0,0-1,0 1,-1 0,1 0,0 0,0 0,0 0,0 0,0 0,-1 0,1 0,1 0,-12 18,-36 44,-65 117,54-82,-87 126,-10-7,-241 260,-26-66,330-327,72-65,0 0,1 2,-19 25,36-44,0 0,0 0,0 0,0 0,1 0,-1 1,0-1,0 0,1 0,-1 1,1-1,-1 0,1 1,0-1,-1 0,1 1,0-1,0 0,0 1,0-1,0 1,0-1,1 0,-1 1,0-1,1 3,1-4,-1 0,1 1,-1-1,1 0,-1 0,1 1,-1-1,1 0,0-1,-1 1,1 0,-1 0,1-1,-1 1,1-1,-1 1,0-1,1 1,-1-1,0 0,1 0,-1 0,2-2,59-41,-3-2,95-96,-76 67,-41 40,406-370,-308 270,-8 8,-105 109,35-21,-14 10,-23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0T04:31:28.817"/>
    </inkml:context>
    <inkml:brush xml:id="br0">
      <inkml:brushProperty name="width" value="0.5" units="cm"/>
      <inkml:brushProperty name="height" value="1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206 1219,'1'-6,"0"1,1-1,0 1,0 0,0 0,0-1,1 2,0-1,0 0,5-6,3-5,58-86,132-152,108-76,-300 320,261-232,-203 188,-88 69,-38 23,8-6,-27 19,-95 70,151-104,1 1,2 1,0 1,0 1,-22 35,39-54,-12 25,14-27,0 1,0-1,0 0,-1 1,1-1,0 0,0 0,0 1,0-1,0 0,0 0,0 1,0-1,1 0,-1 0,0 1,0-1,0 0,0 0,0 1,0-1,0 0,1 0,-1 0,0 1,0-1,0 0,0 0,1 0,-1 1,0-1,1 0,15-2,42-22,-1-3,53-34,-10 6,-77 43,228-110,-210 105,1 2,1 2,1 1,52-6,-89 17,0 0,-1 1,1 0,0 0,9 1,-15 0,0-1,1 0,-1 0,0 1,0-1,0 1,0-1,1 1,-1-1,0 1,0 0,0-1,0 1,-1 0,1 0,0 0,0 0,0 0,-1 0,1 0,0 0,-1 0,1 0,-1 0,1 0,-1 0,0 1,1-1,-1 0,0 0,0 0,0 1,0-1,0 0,0 0,0 3,-3 4,1 1,-1-1,-1 0,0 0,0 0,0 0,-1-1,-9 11,-4 9,-178 245,116-168,-70 122,-9 14,136-208,-2 6,17-24,15-18,94-85,3 5,4 4,219-122,-268 169,-1-3,-2-2,65-59,-112 86,-13 7,-20 8,-19 13,1 1,0 3,-68 45,-109 97,80-57,73-59,1 4,-99 99,164-150,0 1,0-1,0 1,0-1,-1 0,1 1,0-1,0 1,-1-1,1 0,0 1,0-1,-1 0,1 1,0-1,-1 0,1 0,0 1,-1-1,1 0,-1 0,1 0,0 0,-1 1,1-1,-1 0,1 0,0 0,-1 0,1 0,-1 0,1 0,-1 0,1 0,0 0,-1 0,1 0,-1-1,1 1,-1 0,0-1,0-20,13-33,2 18,1 1,34-56,52-64,-58 92,47-58,9-14,-95 128,1 1,0 0,0 0,1 0,0 1,-1 0,2 0,7-5,-14 10,0 0,1 0,-1 0,0 0,0 0,0 0,0-1,1 1,-1 0,0 0,0 0,0 0,0 0,1 0,-1 0,0-1,0 1,0 0,0 0,0 0,1 0,-1 0,0-1,0 1,0 0,0 0,0 0,0-1,0 1,0 0,0 0,0 0,0-1,0 1,0 0,0 0,0 0,0 0,0-1,0 1,0 0,0 0,0-1,-11-1,-18 5,5 4,1 1,0 1,0 1,0 1,-34 24,-5 1,-749 467,782-482,-1-1,-1-2,-1-1,0-1,-1-2,-48 14,80-27,0-1,0 0,0 1,0-1,0 0,0 0,0 1,0-1,0 0,0 0,0 0,-1 0,1 0,0-1,0 1,0 0,0 0,0-1,0 1,0-1,0 1,0-1,0 1,0-1,0 0,0 1,1-1,-1 0,0 0,-1-1,2 0,-1 0,0-1,1 1,0 0,0-1,0 1,0 0,0-1,0 1,0 0,1-1,-1 1,2-4,3-8,1-1,0 1,12-19,3 3,0 1,2 1,1 1,1 1,2 1,0 2,1 0,1 2,44-23,26-22,25-13,-9 17,254-150,-336 190,93-55,-110 68,1 1,-1 1,1 1,1 0,30-5,-47 10,-1 1,1 0,-1 0,1 0,-1-1,1 1,-1 0,1 0,-1 0,1 0,0 0,-1 0,1 0,-1 0,1 0,-1 0,1 1,-1-1,1 0,-1 0,1 0,-1 1,1-1,-1 0,1 0,-1 1,0-1,1 0,-1 1,0-1,1 1,-1-1,0 0,1 1,-1-1,0 1,1-1,-1 1,0-1,0 1,0-1,0 1,0-1,0 1,1 0,-1-1,0 1,0-1,-1 1,1-1,0 1,0-1,0 1,0-1,0 1,0-1,-1 1,1-1,0 1,0-1,-1 1,1-1,0 0,-1 1,1-1,-1 1,-28 41,21-30,-120 194,-173 252,159-256,170-263,-1 0,-3 20,1 0,2 2,2 1,1 1,2 2,2 1,51-41,31-12,139-79,-205 132,69-61,-71 54,62-40,11-11,-171 113,-31 28,-116 93,-61 77,191-161,19-16,-114 100,-203 136,295-230,-64 38,104-74,30-12,0 0,0 0,1 0,-1 0,0-1,0 1,0 0,0 0,0 0,0-1,0 1,0 0,1 0,-1-1,0 1,0 0,0 0,0 0,0-1,0 1,0 0,0 0,0-1,0 1,-1 0,1 0,0 0,0-1,0 1,0 0,0 0,0 0,0-1,0 1,-1 0,1 0,0 0,0 0,0-1,0 1,-1 0,1 0,0 0,0 0,0 0,-1 0,1 0,0-1,0 1,0 0,-1 0,1 0,0 0,0 0,-1 0,1 0,0 0,0 0,-1 0,1 0,0 0,0 1,0-1,-1 0,1 0,0 0,-1 0,14-16,30-26,1 2,99-69,113-48,-150 95,37-32,-94 59,1 2,2 3,96-42,206-86,-336 149,-9 5,-2 0,1 0,-1 1,1 0,-1 0,1 0,14-1,-22 4,0 0,0-1,1 1,-1 0,0 0,0 0,0 0,1 0,-1 0,0 0,0 0,1 0,-1 0,0 0,0 0,1 0,-1 0,0 0,0 0,1 0,-1 0,0 0,0 1,1-1,-1 0,0 0,0 0,0 0,0 0,1 1,-1-1,0 0,0 0,0 0,0 1,1-1,-1 0,0 0,0 0,0 1,0-1,0 0,0 0,0 1,0-1,0 0,0 0,0 1,0-1,0 0,0 0,0 1,0-1,0 0,0 0,0 1,0-1,0 0,0 0,-1 0,1 1,0-1,0 0,0 1,-13 13,12-13,-29 26,-61 43,58-47,0 2,-29 30,-55 75,-197 288,274-360,-68 111,82-104,25-53,10-14,19-22,-20 16,465-347,-213 188,-41 27,223-138,-182 119,-216 130,2 2,76-31,-111 53,-12 3,-20 5,-14 7,0 1,1 2,0 1,1 2,1 2,-53 36,-168 153,97-67,-238 280,393-418,-14 15,1 0,1 1,1 1,-18 34,31-53,-1 0,0 0,0 0,0-1,0 1,0 0,0 0,1 0,-1 0,0 0,0 0,0 0,0 0,0 0,1 0,-1 0,0 0,0 0,0 0,0 0,1 0,-1 0,0 0,0 0,0 0,0 0,1 0,-1 0,0 0,0 0,0 0,0 0,0 1,1-1,-1 0,0 0,0 0,0 0,0 0,0 0,0 0,0 1,0-1,0 0,1 0,-1 0,0 0,0 1,0-1,0 0,0 0,0 0,0 0,0 0,0 1,0-1,0 0,0 0,0 0,0 0,0 1,0-1,0 0,-1 0,16-8,222-160,751-436,-872 538,35-17,-174 96,2 2,-1 0,2 2,0 0,-19 22,-101 124,-150 171,-25-20,182-184,95-92,-95 89,107-104,-2-1,-1-1,-32 17,123-90,264-163,66-43,-143 96,413-235,-431 287,-197 96,1 2,0 1,1 2,67-8,-85 17,-15 3,-23 10,7-6,-11 11,1 1,0 0,2 2,0 0,-24 34,-9 8,-465 439,380-373,-6 6,123-121,22-14,0 0,0 0,0 0,0 0,-1 0,1 0,0 0,0 0,0 0,-1 0,1 0,0 0,0 0,0 0,-1 0,1 0,0 0,0 0,0 0,0 0,-1 0,1 0,0-1,0 1,0 0,0 0,0 0,-1 0,1 0,0-1,0 1,0 0,0 0,0 0,0 0,0-1,0 1,-1 0,1 0,0 0,0 0,0-1,0 1,0 0,0 0,0 0,0-1,0 1,0 0,0 0,1-1,0-3,0 1,0-1,1 0,-1 0,1 0,0 1,1-1,3-4,17-20,2 1,0 1,56-43,101-56,17-4,369-231,-282 196,-202 114,-65 37,1 0,1 2,24-11,-79 46,-47 44,23-20,-269 231,-258 200,541-448,19-15,1 1,0 1,1 1,2 1,-37 42,58-62,0 0,0 0,0 0,0 0,0 0,0 0,1 0,-1 0,0 0,0 0,0 0,0 1,0-1,0 0,0 0,0 0,0 0,0 0,0 0,0 0,1 0,-1 0,0 0,0 0,0 0,0 0,0 1,0-1,0 0,0 0,0 0,0 0,0 0,0 0,0 0,0 0,0 0,0 1,0-1,0 0,0 0,0 0,0 0,0 0,0 0,0 0,0 0,0 0,-1 0,1 1,0-1,0 0,0 0,0 0,0 0,0 0,0 0,0 0,0 0,0 0,12-6,25-16,-30 17,864-580,-510 363,-205 133,-46 11,-31 21,-34 35,-27 15,-14 6,-6 3,-29 20,1 1,-28 28,-4 3,27-25,-738 581,669-531,-60 41,162-119,1 0,-1 0,1 0,-1 0,1 0,-1 0,0-1,1 1,-1 0,0-1,0 0,-3 1,5-1,0 0,0-1,0 1,-1-1,1 1,0 0,0-1,0 1,0-1,0 1,0 0,0-1,0 1,0-1,0 1,0 0,0-1,0 1,0-1,0 1,0 0,0-1,1 1,-1-1,0 1,0 0,0-1,1 1,-1 0,0-1,0 1,1 0,30-43,1 11,0 1,72-51,86-40,-75 51,71-47,157-103,137-76,-320 227,-99 45,77-42,-135 65,30-15,-19 15,-14 2,0 0,0 0,1 0,-1 1,0-1,0 0,1 0,-1 0,0 1,0-1,0 0,1 1,-1-1,0 0,0 0,0 1,0-1,0 0,0 1,0-1,1 0,-1 1,0-1,0 0,0 1,0-1,0 0,-1 1,1-1,0 0,0 0,0 1,0-1,0 0,0 1,-1-1,-1 6,0 0,-1-1,0 0,0 1,-1-1,1 0,-7 6,-3 6,-116 154,-207 291,288-393,-58 65,80-106,0-2,-2 0,-1-2,-52 34,25-25,32-21,1 2,1 1,-27 22,38-25,14-11,22-16,77-63,151-151,-181 160,56-61,-77 75,2 3,114-87,172-77,-236 158,-216 137,-183 168,49-36,-21-9,-332 191,530-348,45-28,-54 27,76-44,6-7,10-8,49-43,2 3,124-81,-166 121,803-480,-756 459,328-164,-75 31,-299 157,38-15,-55 24,0 1,0 0,1 0,-1 1,0 0,1 0,0 0,-1 1,1 0,-1 0,10 2,-16-2,0 0,0 0,0 1,0-1,0 0,1 0,-1 0,0 0,0 1,0-1,0 0,0 0,0 0,0 1,0-1,0 0,0 0,0 0,0 1,0-1,0 0,0 0,0 0,0 1,0-1,0 0,0 0,0 0,-1 0,1 1,0-1,0 0,0 0,0 0,0 0,0 1,-1-1,1 0,0 0,0 0,0 0,0 0,-1 0,1 0,0 0,0 1,0-1,-1 0,1 0,0 0,0 0,-1 0,-12 9,12-8,-144 101,-195 178,281-229,-248 240,169-157,23-17,218-207,17-19,5 4,4 6,281-161,-268 186,154-86,-186 99,-296 205,112-84,2 3,-87 99,-19 18,-293 209,370-309,88-70,7-5,0 0,0-1,0 0,-13 7,17-12,5-4,10-9,128-109,185-122,178-76,-345 231,217-90,-45 65,-306 107,-18 6,3-2,-1 1,1 0,0 1,0 0,0 1,18-1,-27 2,-1 0,0 0,1 0,-1 0,1 0,-1 0,0 0,1 0,-1 0,1 0,-1 0,0 0,1 0,-1 1,0-1,1 0,-1 0,0 0,1 0,-1 1,0-1,1 0,-1 0,0 1,0-1,1 0,-1 1,0-1,0 0,1 1,-1-1,0 0,0 1,0-1,0 0,0 1,1-1,-1 0,0 1,0-1,0 1,0-1,0 0,0 1,0-1,0 0,-1 1,1-1,0 1,0-1,0 0,0 1,0-1,-1 0,1 1,0-1,0 0,0 1,-1-1,1 0,0 0,-1 1,1-1,0 0,-1 1,-23 20,22-19,-223 182,-139 104,262-212,-131 125,107-92,115-105,9-10,12-18,1 8,1 0,1 1,0 0,20-15,67-51,-80 66,402-304,-219 165,382-221,-519 332,-48 30,1 1,34-18,-52 30,-1 0,0-1,0 1,1 0,-1 0,0 0,0-1,1 1,-1 0,0 0,0 0,1 0,-1 0,0 0,1 0,-1 0,0 0,1 0,-1 0,0 0,0 0,1 0,-1 0,0 0,1 0,-1 0,0 0,1 0,-1 0,0 0,0 0,1 1,-1-1,0 0,0 0,1 0,-1 1,0-1,0 0,0 0,1 1,-6 14,-17 17,-10-1,-53 39,-2 2,-109 121,-40 37,-186 121,-30-16,340-269,97-59,15-7,0 0,-1 0,1 0,0 0,0 0,0-1,0 1,0 0,0 0,0 0,-1 0,1 0,0 0,0 0,0 0,0-1,0 1,0 0,0 0,0 0,0 0,0 0,0-1,0 1,0 0,0 0,0 0,0 0,0 0,0-1,0 1,0 0,0 0,0 0,0 0,0 0,0-1,0 1,0 0,0 0,0 0,0 0,0 0,0 0,0-1,0 1,1 0,18-29,150-155,-113 127,30-27,180-135,125-36,-7 60,15 36,-315 131,-137 61,-53 45,88-65,-135 117,64-49,-540 404,598-463,-639 472,643-470,19-13,22-17,430-287,-215 134,566-327,-628 389,-110 64,1 3,1 2,2 3,0 2,92-20,-103 32,7-2,104-11,-159 24,31 2,-32-2,-1 0,1 0,0 0,-1 1,1-1,-1 0,1 0,-1 1,1-1,-1 0,1 1,-1-1,0 0,1 1,-1-1,1 1,-1-1,0 1,1-1,-1 1,0-1,0 1,1-1,-1 1,0-1,0 1,0 0,0-1,0 1,0-1,0 1,0-1,0 1,0 0,0-1,0 1,0-1,0 1,-1-1,1 1,0 0,0-1,-1 1,1-1,0 1,0-1,-1 0,1 1,-1 0,-6 9,0 0,-1 0,0-1,-1 0,-16 13,-12 13,-154 173,-32 34,163-183,-127 96,-219 108,872-560,316-182,-541 370,-104 51,-135 57,-1 0,1 0,0 0,-1 1,1-1,0 0,-1 1,1 0,0-1,0 1,-1 0,1 0,0 0,2 0,-4 1,1-1,-1 0,0 1,1-1,-1 0,0 1,0-1,0 0,1 1,-1-1,0 1,0-1,0 1,0-1,0 0,0 1,0-1,0 1,0-1,0 1,0-1,0 1,0-1,0 0,0 1,0-1,0 1,-1-1,1 1,0-1,0 0,0 1,-1 0,-3 5,0 1,0-1,0 0,-1 0,-9 8,-326 275,178-157,1 1,-207 133,317-235,25-17,0 1,2 1,0 1,1 2,-24 23,29-12,13-19,4-9,2-5,7-11,0 1,1 0,1 0,22-23,54-44,-66 62,232-175,17 22,-88 58,524-345,-663 430,88-40,-130 68,1-1,-1 1,0 0,1-1,-1 1,1 0,-1 0,0-1,1 1,-1 0,1 0,-1 0,1 0,-1-1,0 1,1 0,-1 0,1 0,-1 0,1 0,-1 0,1 0,-1 0,1 1,-1-1,0 0,1 0,-1 0,1 0,-1 1,1-1,-1 0,1 1,-11 14,-11 3,0-1,-37 24,16-12,-461 297,423-276,-198 142,2-1,261-182,4-3,1 0,0 0,0 1,1 1,0 0,0 0,-14 17,18-11,12-11,21-13,161-123,-64 43,761-467,-859 541,77-41,-93 52,1 0,0 0,0 2,0-1,0 1,25-2,-36 5,1 0,0 0,0 0,-1 0,1 0,0 0,-1 1,1-1,0 0,-1 1,1 0,0-1,-1 1,1 0,-1 0,2 1,-2-1,0 0,-1-1,1 1,-1 0,1 0,-1 0,1 0,-1 0,1 0,-1 0,0 0,0 0,0 0,1 0,-1 0,0 0,0 0,-1 0,1 0,0 2,-2 2,1 1,-1-1,0 0,-1 0,1 0,-1 0,0 0,-7 8,-244 283,191-225,-54 54,-5-6,-5-5,-5-5,-189 119,286-207,19-12,1 0,0 2,1-1,-14 15,21-15,13-9,19-14,32-36,71-79,-9 7,-19 34,138-92,123-55,-55 38,-183 115,244-119,-310 173,122-51,-146 66,-1 2,2 1,52-8,-83 16,-1 1,1-1,-1 1,0 0,1 0,-1 0,1 0,-1 1,1-1,-1 1,1-1,-1 1,0 0,1 0,-1 0,0 0,3 2,-5-3,1 1,-1-1,1 1,-1 0,0-1,0 1,1 0,-1-1,0 1,0 0,0-1,1 1,-1 0,0-1,0 1,0 0,0-1,0 1,-1 0,1 0,0-1,0 1,-1 0,0 2,0 0,-1 0,1 0,-1-1,0 1,0 0,-4 3,-23 23,-1-2,-55 38,-78 38,76-50,-538 372,256-169,-31 29,323-234,53-37,2 1,-1 1,2 1,-23 23,35-28,18-19,23-20,147-129,7 8,241-146,-166 129,393-237,-608 376,279-147,-324 173,26-10,-27 10,0 0,-1 0,1 1,0-1,0 0,0 0,0 1,0-1,-1 0,1 1,0-1,0 0,0 1,0-1,0 0,0 0,0 1,0-1,0 0,0 1,0-1,0 0,0 1,1-1,-1 0,0 1,0-1,0 0,0 0,0 1,1-1,-1 0,0 0,0 1,0-1,1 0,-1 0,0 0,0 1,1-1,-1 0,0 0,1 0,-1 0,0 0,0 1,1-1,-1 0,0 0,1 0,-1 0,0 0,1 0,-1 0,0 0,1 0,-1 0,0 0,1 0,-1-1,0 1,0 0,1 0,-1 0,0 0,1-1,-17 24,-1-1,-1 0,-1-1,-1-2,-32 27,18-17,-38 35,-332 317,96-70,-23-23,-122 54,447-337,2-3,-1 1,1 1,0-1,0 1,1-1,-1 1,1 0,0 1,-3 4,16-12,9-7,674-452,-381 253,87-55,-216 139,-110 72,3 3,120-59,-195 109,29-12,-30 13,0-1,0 0,-1 0,1 1,0-1,0 0,0 0,-1 1,1-1,0 0,0 1,0-1,0 0,0 1,0-1,0 0,0 1,0-1,0 0,0 1,0-1,0 0,0 1,0-1,0 0,0 1,0-1,0 0,0 1,1-1,-1 0,0 0,0 1,0-1,1 0,-1 1,0-1,0 0,1 0,-1 0,0 1,0-1,1 0,-1 0,0 0,1 0,-1 0,0 1,1-1,-1 0,0 0,1 0,-1 0,0 0,1 0,-1 0,0 0,1 0,-1 0,0 0,1 0,-1-1,1 1,-21 26,0 0,-1-2,-48 42,-6 8,-9 23,-122 182,197-265,-1 0,0-1,0 0,-23 21,195-174,180-119,21 31,-295 192,-13 8,-1-2,-2-3,54-43,-43 28,-57 46,-9 7,-15 16,9-10,-60 69,-132 117,-103 48,180-144,-124 132,127-115,62-63,-2-2,-93 62,80-62,63-42,22-15,18-18,0-1,-1-1,26-32,6-3,117-98,361-245,-328 256,181-111,-345 229,59-47,-30 19,-74 55,0 1,-1-1,1 0,0 0,0 1,0-1,0 1,0-1,0 1,0-1,0 1,1 0,-1-1,0 1,0 0,0 0,0 0,2 0,-2 0,-1 1,1-1,-1 1,0-1,0 1,1-1,-1 1,0-1,0 1,0-1,1 1,-1 0,0-1,0 1,0-1,0 1,0-1,0 1,0 0,0-1,0 1,-1-1,1 1,0-1,-1 2,-18 43,-9 2,-3-2,-1-1,-55 58,-129 106,13-44,125-105,3 3,-83 90,131-123,12-14,0 2,1-1,1 2,-19 33,27-33,9-16,5-11,45-55,-26 30,38-36,28-10,114-73,-38 30,-36 23,198-111,-232 154,157-79,-225 122,1 2,0 1,1 1,0 2,0 1,43-2,-74 9,-1-1,1 1,0 0,0 0,-1 0,1 1,0-1,0 1,-1-1,1 1,-1 0,1 0,4 2,-6-1,0-1,0 0,-1 0,1 1,0-1,-1 0,1 1,0-1,-1 1,0-1,1 1,-1-1,0 1,0-1,0 1,0-1,0 1,0-1,0 1,-1-1,1 0,0 1,-1-1,1 1,-1-1,0 0,0 2,-9 19,0 0,-1-1,-24 35,-53 59,51-69,-51 59,-114 106,-117 79,-63 6,200-161,119-80,192-151,209-168,69-37,-206 161,-98 67,181-97,-226 142,2 1,1 4,0 2,129-26,-177 46,-1-1,1 0,-1-1,0-1,0 0,0-1,0 0,-1 0,20-14,-23 15,-11 11,-13 14,-162 199,-181 211,205-279,85-88,59-52,26-29,89-122,7 5,138-129,-171 195,113-74,10-8,-187 137,-8 6,0 1,0 0,0 1,1 0,-1 0,1 1,15-6,-23 9,1 1,0 0,-1-1,1 1,0 0,0 0,-1-1,1 1,0 0,0 0,-1 0,1 0,0 0,0 0,-1 0,1 0,0 0,0 1,-1-1,1 0,0 0,-1 1,1-1,0 0,0 1,-1-1,1 1,-1-1,1 1,-1-1,1 1,0-1,-1 1,0 0,1-1,-1 1,1 0,-1-1,0 1,1 0,-1-1,0 1,0 0,0 0,0-1,1 1,-1 0,0 1,-1 2,1 1,-1 0,1 0,-1-1,-1 1,1 0,-3 5,-15 29,-3 0,-1-1,-48 59,25-34,-316 431,171-238,177-236,25-32,-1 1,30-26,1 3,50-34,-30 24,419-266,-303 203,-120 69,-2-3,95-90,-141 122,0 0,1 1,0 0,0 0,0 1,1 0,1 1,-1 1,1-1,0 2,15-4,-27 7,0 1,1 0,-1 0,0 0,1 0,-1 0,0 0,1 0,-1 0,0 0,1 0,-1 0,0 0,1 0,-1 0,0 0,1 0,-1 0,0 0,0 0,1 1,-1-1,0 0,1 0,-1 0,0 1,0-1,1 0,-1 0,0 0,0 1,0-1,1 0,-1 1,0-1,0 0,0 0,0 1,1 0,-5 16,-18 21,20-35,-395 571,43-105,338-443,17-24,6-4,12-8,188-153,-51 35,663-445,3 98,-800 462,-1 2,34-14,-50 23,0 0,0 0,1 1,-1 0,1 0,-1 0,1 1,-1 0,1 0,-1 0,1 1,5 1,-11-2,1 0,-1 0,1 0,-1 1,1-1,-1 0,1 0,-1 1,1-1,-1 0,1 1,-1-1,0 1,1-1,-1 0,0 1,1-1,-1 1,0-1,1 1,-1-1,0 1,0-1,0 1,0-1,1 1,-1 0,0-1,0 1,0-1,0 1,0-1,0 1,-1-1,1 1,0 0,0-1,0 1,0-1,-1 1,1-1,0 1,-1 0,-15 25,13-21,-146 189,-211 213,58-113,283-278,1-2,-2 0,0-1,-27 13,23-12,23-14,0 1,0-1,0 1,1 0,-1-1,0 1,0 0,1-1,-1 1,0 0,1 0,-1 0,1 0,-1 0,1 0,-1 0,1 0,0 0,-1 0,1 0,0 0,0 2,0-3,1 1,0-1,-1 0,1 0,-1 1,1-1,0 0,-1 0,1 0,0 0,-1 0,1 0,0 0,-1 0,1 0,0 0,-1 0,1 0,0 0,-1 0,1-1,0 1,-1 0,1 0,-1-1,1 1,-1 0,1-1,-1 1,1-1,-1 1,1-1,12-7,-2-1,1 0,-1 0,18-20,38-53,-32 38,114-126,6 8,221-179,-316 294,3 3,1 2,111-54,-124 68,-38 20,1 0,1 0,-1 2,30-10,-43 16,-1-1,0 1,1 0,-1 0,0 0,1-1,-1 1,1 0,-1 0,0 0,1 0,-1 0,1 0,-1 0,0 0,1 0,-1 0,1 0,-1 0,0 0,1 0,-1 0,1 1,-1-1,0 0,1 0,-1 0,0 0,1 1,-1-1,0 0,1 0,-1 1,0-1,0 0,1 1,-1-1,0 0,0 1,0-1,1 0,-1 1,0-1,0 1,0-1,0 0,0 1,0-1,0 1,0-1,0 0,0 1,0-1,0 1,0-1,-11 26,9-21,-43 73,-73 94,46-68,27-38,-189 271,-27-21,255-308,-2-2,2 1,-1 0,1 0,0 1,1 0,-1 0,2 0,-1 1,-5 15,10-24,0 0,0 0,0 1,0-1,-1 0,1 0,0 0,0 1,0-1,0 0,0 0,0 1,0-1,0 0,0 0,0 0,0 1,1-1,-1 0,0 0,0 0,0 1,0-1,0 0,0 0,0 0,0 0,1 1,-1-1,0 0,0 0,0 0,0 0,1 0,-1 0,0 1,0-1,0 0,1 0,-1 0,0 0,0 0,0 0,1 0,-1 0,0 0,0 0,0 0,1 0,-1 0,0 0,0 0,0 0,1 0,-1 0,20-8,20-18,546-361,-145 90,-389 261,2 2,103-49,-156 82,1 1,-1-1,0 0,1 1,-1-1,1 0,-1 1,1 0,-1-1,1 1,0 0,-1 0,1 0,-1 0,1 0,-1 0,4 1,-5 0,0-1,1 1,-1-1,1 1,-1-1,0 1,1 0,-1-1,0 1,1 0,-1-1,0 1,0 0,0-1,0 1,0 0,0-1,0 1,0 0,0-1,0 1,0 0,0-1,0 1,-1 0,1 1,-4 9,-1 0,0 0,-9 15,8-17,-91 160,-8-5,-135 161,132-178,-21 23,119-158,21-24,422-406,-329 329,166-108,-243 178,479-284,-448 272,-1-2,-2-3,-1-3,64-59,-114 95,0-2,0 1,0 0,1 0,-1 0,1 0,0 1,0 0,0 0,0 0,1 1,10-4,-15 6,-1 0,1 0,-1 0,1 0,-1 0,1 0,0 0,-1 0,1 0,-1 0,1 0,-1 0,1 0,-1 0,1 1,0-1,-1 0,1 0,-1 1,1-1,-1 0,0 1,1-1,-1 1,1-1,-1 0,0 1,1-1,-1 1,0-1,1 1,-1-1,0 1,0 0,0-1,1 1,-1-1,0 1,0-1,0 1,0 0,0-1,0 1,0-1,0 1,0-1,0 1,-1 0,1 0,-10 32,10-32,-24 46,-1 0,-3-2,-65 83,30-44,-95 148,-147 188,103-179,192-230,2 1,-1 1,-7 17,13-25,1 0,0 1,0-1,0 0,1 1,0 0,0-1,0 1,1 0,0-1,0 9,0-12,1-1,-1 1,0-1,0 1,1 0,-1-1,1 1,-1-1,1 1,0-1,0 1,-1-1,1 0,0 0,0 1,1-1,-1 0,0 0,0 0,0 0,1 0,-1 0,2 1,0-2,-1 1,0-1,1 1,-1-1,1 0,-1 0,1 0,-1 0,0-1,1 1,-1-1,1 1,3-3,6-2,0-1,-1 0,0-1,17-12,168-146,-61 50,31-25,92-73,16 21,-139 112,79-49,-133 67,-9 5,-63 51,1 1,-1 0,1 0,20-6,-28 11,1-1,-1 0,1 1,0 0,0-1,-1 1,1 0,0 0,-1 1,1-1,3 1,-5 0,0-1,0 1,0-1,0 1,0 0,0-1,0 1,0 0,0 0,-1 0,1-1,0 1,0 0,-1 0,1 0,-1 0,1 0,-1 1,1-1,-1 0,0 0,1 0,-1 0,0 0,0 1,0 0,0 7,0 0,-1 0,0 0,0-1,-1 1,-1-1,1 1,-7 13,-38 70,31-63,-136 209,61-106,25-34,32-50,2 2,1 1,-37 87,64-124,6-11,13-16,-6 4,53-44,2 3,124-73,-19 14,509-323,-587 372,-67 41,2 2,42-22,-57 35,0 0,1 0,-1 1,1 0,23-2,-34 5,-1 0,0 0,0 0,1 0,-1 0,1-1,-1 1,0 0,1 0,-1 0,0 0,1 0,-1 0,0 0,1 0,-1 1,0-1,1 0,-1 0,0 0,1 0,-1 0,0 0,0 1,1-1,-1 0,0 0,1 0,-1 1,0-1,0 0,0 1,1-1,-1 0,0 0,0 1,0-1,0 0,1 1,-1-1,0 0,0 1,0-1,0 0,0 1,0-1,0 0,0 1,0-1,0 0,0 1,0-1,0 0,0 1,0-1,-1 0,1 1,0-1,0 0,-1 1,-14 23,12-19,-51 61,-3-2,-120 103,96-95,-74 87,35-31,101-109,4-1,12-10,11-9,1-5,0-1,0 0,0 0,-1 0,0-1,9-13,4-2,193-179,-40 41,-86 74,5 3,110-76,89-23,-123 81,-163 97,1 1,-1-1,1 2,0-1,1 1,-1 0,1 0,-1 1,1 0,0 0,10 0,-17 2,0 0,0 1,0-1,0 0,0 1,-1-1,1 1,0-1,0 1,0 0,-1-1,1 1,0-1,-1 1,1 0,-1 0,1-1,-1 1,1 0,-1 0,1 0,-1 0,0 0,1 0,-1-1,0 1,0 0,0 0,0 0,0 0,0 0,0 0,0 0,0 0,0 0,0 0,-1 0,0 1,-10 38,-9-1,-1-1,-37 49,11-17,-96 137,130-189,1 2,1-1,-14 36,17-41,0 0,-1-1,-1 0,0 0,-1-1,-20 18,4-3,-112 100,165-144,-1-1,-1 0,26-26,-26 12,-19 25,0-1,1 1,-1 0,2 1,-1 0,12-10,2 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0T04:31:57.658"/>
    </inkml:context>
    <inkml:brush xml:id="br0">
      <inkml:brushProperty name="width" value="0.5" units="cm"/>
      <inkml:brushProperty name="height" value="1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813 1456,'1'-3,"-1"0,1 1,0-1,0 0,0 0,1 1,-1-1,1 1,-1-1,1 1,0 0,0 0,0 0,0 0,0 0,3-2,0-1,73-63,169-113,-200 150,30-19,-33 24,43-36,-73 49,1 1,0 1,1 1,25-13,-40 22,0 1,0 0,0-1,0 1,-1 0,1-1,0 1,0 0,0 0,0 0,0 0,0 0,0 0,0 0,0 0,0 0,0 1,0-1,1 1,-2-1,1 1,-1-1,0 0,1 1,-1-1,1 1,-1-1,0 1,0 0,1-1,-1 1,0-1,0 1,0 0,1-1,-1 1,0-1,0 1,0 0,0-1,0 2,-1 2,0 0,1 0,-1 0,-1 0,1 0,0-1,-4 6,-20 31,-1 0,-42 44,9-10,-180 260,6-7,202-283,-23 26,54-69,0-1,0 0,0 1,0-1,-1 1,1-1,0 0,0 1,-1-1,1 0,0 1,-1-1,1 0,0 1,-1-1,1 0,0 0,-1 1,1-1,-1 0,1 0,0 0,-1 0,1 0,-1 0,1 1,-1-1,1 0,0 0,-1 0,1 0,-1 0,1-1,-1 1,1 0,0 0,-1 0,1 0,-1 0,1-1,0 1,-1 0,1 0,-1-1,1 1,0 0,-1 0,1-1,0 1,0 0,-1-1,1 1,0-1,0 1,0 0,-1-1,1 1,0-1,0 1,0 0,0-1,0 1,0-1,0 1,0-1,0 0,-2-31,4 15,1 0,0 0,2 0,0 1,0-1,13-22,56-91,-49 90,505-746,-359 562,-86 130,-85 93,1 1,0-1,0 1,-1-1,1 0,0 0,-1 1,1-1,-1 0,1 0,-1 0,1 0,-1 0,0 1,1-1,-1 0,0 0,0 0,0 0,0 0,0 0,0-2,0 3,-1-1,1 0,-1 1,1-1,-1 1,1-1,-1 1,1-1,-1 1,0-1,0 1,1 0,-1-1,0 1,1 0,-1 0,0-1,0 1,0 0,1 0,-2 0,-5-1,1 1,-1 0,0 1,1-1,-11 3,2 2,-1 0,1 1,0 0,1 1,0 1,0 0,-15 12,-86 80,77-65,-88 83,29-26,-154 114,220-183,23-16,-1 0,0 0,0-1,-19 9,27-15,0 0,0 0,1 0,-1 0,0 0,1 0,-1 0,0 0,1 0,-1-1,0 1,1 0,-1 0,0-1,1 1,-1 0,1-1,-1 1,0-1,1 1,-1-1,1 1,-1-1,1 1,0-1,-1 1,1-1,-1 0,1 1,0-1,0 0,-1 1,1-1,0 0,0 1,0-1,0 0,0 1,0-1,0 0,0 1,0-2,-2-37,2 35,0-50,3 0,14-82,-10 100,2 1,2 0,1 0,28-55,4 12,3 2,73-91,135-122,-212 249,-43 40,0 1,0-1,0 0,0 0,0 0,0 0,0 0,0 0,0 0,0 0,0 0,0 0,0 0,0 0,0 1,0-1,0 0,0 0,0 0,0 0,0 0,0 0,0 0,0 0,0 0,0 0,0 0,0 0,0 0,1 0,-1 0,0 0,0 0,0 1,0-1,0 0,0 0,0 0,0 0,0 0,0 0,0 0,0 0,0 0,1 0,-1 0,0 0,0 0,0 0,-6 14,-12 23,-42 63,-93 118,29-46,-211 357,170-263,-48 81,23 12,156-286,-45 142,76-203,0 0,0 0,1 0,1 1,0-1,2 24,-1-35,0 0,0 1,1-1,-1 1,0-1,1 0,-1 0,1 1,0-1,0 0,-1 0,1 0,0 1,0-1,0 0,0 0,0-1,0 1,0 0,0 0,1 0,-1-1,0 1,0 0,1-1,-1 0,0 1,1-1,-1 0,0 1,1-1,-1 0,2 0,5 0,0-1,-1 0,1 0,-1-1,11-3,53-19,91-46,-47 19,724-254,-555 217,664-192,-762 222,-112 34,-61 22,-13 7,-19 15,-89 73,-36 33,-117 146,-15 15,239-252,-13 15,-93 72,140-120,1 0,-1 0,1-1,-1 1,0-1,0 1,0-1,0 0,0 0,-5 1,7-2,1 0,-1-1,0 1,1 0,-1 0,1 0,-1 0,1 0,-1-1,1 1,-1 0,1-1,-1 1,1 0,-1-1,1 1,0 0,-1-1,1 1,-1-1,1 1,0-1,-1 0,-3-22,5 8,1 0,0 1,1 0,0-1,1 1,1 0,10-20,56-93,-59 107,274-416,-143 226,95-118,22-34,-223 304,46-66,-72 108,-1 1,0-2,-1 1,-1-1,-1 0,6-20,-13 37,1 0,-1-1,0 1,0 0,0 0,0-1,0 1,0 0,0 0,0 0,0-1,1 1,-1 0,0 0,0-1,0 1,0 0,-1 0,1-1,0 1,0 0,0 0,0-1,0 1,0 0,0 0,0-1,0 1,-1 0,1 0,0 0,0-1,0 1,0 0,-1 0,1 0,0 0,0 0,0-1,-1 1,1 0,-1 0,-13 3,-22 16,31-16,-52 31,0 2,-72 63,-228 173,-22-27,295-191,-243 159,321-208,-1 1,-1-1,0 0,0 0,0-1,-1 0,-14 5,22-9,1 1,0-1,0 0,0 0,-1 0,1 0,0 0,0 0,-1 1,1-1,0 0,-1 0,1 0,0 0,0 0,-1 0,1 0,0 0,0 0,-1 0,1 0,0 0,-1 0,1 0,0-1,0 1,-1 0,1 0,0 0,0 0,-1 0,1-1,0 1,0 0,0 0,-1 0,1-1,0 1,0 0,0 0,0 0,-1-1,1 1,0 0,0 0,0-1,0 1,0 0,0-1,0 1,0 0,0 0,0-1,0 1,0-1,9-17,-6 13,33-51,1 3,3 1,72-72,159-124,256-144,-268 208,126-80,-458 312,20-14,1 1,-89 82,63-27,4 3,-71 118,34-48,31-51,1-4,-85 155,162-260,-17 40,19-42,0 0,-1 0,1 0,0 0,0 0,0 0,0 0,0 0,0 0,0 0,0 0,0 0,0 0,1 0,0 2,-1-3,1 1,-1-1,1 1,-1-1,1 0,-1 1,1-1,-1 0,1 1,0-1,-1 0,1 0,0 0,-1 0,1 1,0-1,-1 0,1 0,-1 0,1 0,0-1,-1 1,1 0,0 0,-1 0,1 0,1-1,15-6,0 0,0-1,-1-1,29-20,-27 18,417-290,-58 38,-193 144,305-145,-369 210,3 6,2 5,239-49,-232 72,-112 18,-1 1,1 1,0 1,28 5,-70 19,-2-1,-276 363,-200 362,285-415,178-275,-40 89,81-169,11-18,7-1,1 1,3 1,1 1,2 2,53-52,-2 15,111-78,556-374,-637 452,-58 41,-2-3,0-1,75-73,-124 107,1-1,-1 1,1-1,-1 1,1-1,-1 0,0 0,0 1,0-1,0 0,0 0,0 0,0 0,-1 0,1 0,-1 0,0-1,1 1,-1 0,0 0,-1-4,1 5,0 1,-1-1,1 1,0-1,-1 1,1-1,-1 1,0-1,1 1,-1-1,1 1,-1 0,1-1,-1 1,0 0,1-1,-1 1,0 0,1 0,-1 0,0 0,0 0,1 0,-2 0,-1 0,-1 0,1 0,-1 1,1 0,0 0,-1 0,-5 2,-49 23,1 3,-59 40,-108 85,124-83,-779 525,79-44,558-370,205-157,37-24,0-1,0 0,-1 0,1 0,0 1,0-1,0 0,0 0,-1 0,1 1,0-1,0 0,-1 0,1 0,0 0,0 0,-1 0,1 1,0-1,0 0,-1 0,1 0,0 0,0 0,-1 0,1 0,0 0,-1 0,1 0,0 0,0 0,-1-1,1 1,0 0,0 0,-1 0,1 0,0 0,0 0,-1-1,1 1,0 0,0 0,0 0,0-1,-1 1,1 0,0 0,0-1,0 1,0 0,0 0,-1-1,1 1,0 0,0 0,0-1,0 1,0 0,0-1,1-3,0 0,0 0,0 0,1 1,-1-1,1 0,0 1,0-1,0 1,3-5,34-37,-31 37,80-82,152-120,124-55,660-392,-614 402,61-22,-453 269,-18 8,0 0,0 0,0 0,0 0,0 0,0 0,1 0,-1 0,0 0,0 0,0 0,0 0,0 0,0 0,0 0,0 0,0 0,1 0,-1 0,0 0,0 0,0 0,0 0,0 0,0 0,0 0,0 0,1 0,-1 0,0 0,0 0,0 0,0 0,0 0,0 0,0 0,0 0,0 0,0 0,0 0,1 1,-1-1,0 0,0 0,0 0,0 0,0 0,0 0,0 0,0 0,0 0,0 1,0-1,0 0,0 0,0 0,0 0,0 0,0 0,-17 22,1-3,-169 241,-6 9,-413 595,595-849,-3 6,-1-1,-1 0,-27 29,78-103,-6 21,1 2,45-35,84-51,-118 86,1051-691,-309 280,-559 337,-170 82,0 3,62-13,-177 74,-566 375,57-36,-18 11,540-361,-15 8,-90 74,170-126,0 0,28-15,3-1,247-166,283-184,-491 324,192-119,-195 128,124-51,-180 84,52-30,-78 41,14-13,-19 12,-12 7,-40 20,2 2,-94 64,84-49,-264 182,76-50,-597 419,804-558,32-22,13-7,26-11,163-70,-19 6,484-132,15 40,-293 74,650-169,-983 247,37-9,126-15,-172 36,-37-1,1 0,-1 0,1 0,-1 0,0 0,1 0,-1 0,0 1,1-1,-1 0,0 0,1 0,-1 1,0-1,1 0,-1 1,0-1,0 0,1 1,-1-1,0 0,0 1,0-1,1 0,-1 1,0-1,0 0,0 1,0-1,0 1,0-1,0 0,0 1,0-1,0 1,0-1,0 0,0 1,0-1,0 1,0-1,0 0,-1 1,1-1,0 0,0 1,-1-1,-11 16,-14 6,0-1,-2-1,0-2,-42 20,26-13,-130 72,-244 148,-467 303,849-527,-222 144,258-165,0 0,0 0,0 1,0-1,0 0,0 0,-1 0,1 1,0-1,0 0,0 0,0 0,-1 1,1-1,0 0,0 0,0 0,-1 0,1 0,0 0,0 1,-1-1,1 0,0 0,0 0,-1 0,1 0,0 0,0 0,-1 0,1 0,0 0,0 0,-1 0,1 0,0 0,0 0,-1 0,1-1,0 1,0 0,0 0,-1 0,9-15,19-15,0 0,2 2,57-43,-60 51,705-504,-615 446,581-354,-117 140,23 56,-477 202,-169 55,-18 4,22-11,0 2,1 2,1 1,-53 37,-2 15,-143 102,-218 123,89-60,-116 103,372-264,54-40,50-32,1 0,0 0,-1 0,1 0,0 1,1-1,-6 9,8-9,8-7,18-14,-13 8,254-155,-83 56,-134 77,258-156,-207 132,122-48,238-47,10 37,-303 75,-117 27,-12 1,1 2,0 2,56-3,-96 10,-1 0,1 0,0 0,0 0,0 0,0 0,0 0,0 1,0-1,0 0,0 0,0 0,0 0,0 0,0 0,0 0,0 0,0 0,0 0,0 0,-1 0,1 0,0 0,0 0,0 0,0 1,0-1,0 0,0 0,0 0,0 0,0 0,0 0,0 0,0 0,0 0,0 0,0 0,0 0,1 1,-1-1,0 0,0 0,0 0,0 0,0 0,-14 6,-18 6,-24 6,1 3,1 2,1 2,-54 36,-189 143,117-75,-432 263,279-183,310-195,1 2,0 0,1 1,-26 30,104-106,3 2,73-54,147-87,207-111,-159 104,-157 94,443-269,-458 293,5 7,173-59,-121 64,357-74,-545 143,-16 4,-1 0,1 0,0 1,0 0,14 1,-24 0,0 0,0 0,-1 0,1 0,0 0,0 0,0 0,0 0,-1 0,1 1,0-1,0 0,0 0,0 0,0 0,-1 0,1 0,0 0,0 1,0-1,0 0,0 0,0 0,0 0,-1 0,1 1,0-1,0 0,0 0,0 0,0 0,0 1,0-1,0 0,0 0,0 0,0 0,0 1,0-1,0 0,0 0,0 0,0 0,0 1,0-1,0 0,0 0,1 0,-1 0,0 1,0-1,0 0,0 0,0 0,0 0,0 0,1 0,-1 1,0-1,0 0,0 0,0 0,0 0,1 0,-1 0,0 0,0 0,-28 20,-38 21,2-2,-529 358,-784 546,870-589,486-340,10-7,0 0,1 1,0 0,-10 12,19-16,7-6,33-21,39-28,0-2,14-4,206-134,-136 83,5 7,5 8,272-107,465-84,-818 256,33-7,-161 48,0 1,-66 38,-220 152,159-95,-116 76,-346 202,595-370,0 1,-37 29,152-108,100-53,104-37,441-176,-413 191,355-139,-467 203,287-61,-169 88,-323 49,-9 6,-20 14,27-22,-212 192,72-59,-194 122,-25-27,143-94,-45 28,-265 177,330-195,145-112,37-30,17-4,0 0,0 0,0-1,-1 1,1 0,0 0,0-1,0 1,0 0,0 0,-1 0,1-1,0 1,0 0,0-1,0 1,0 0,0 0,0-1,0 1,0 0,0 0,0-1,0 1,0 0,0 0,0-1,1 1,-1 0,0 0,0-1,0 1,0 0,21-31,81-88,5 5,234-193,293-147,128 11,-747 436,41-22,0-1,90-68,-143 94,-15 8,-34 19,21-11,-292 166,12 22,37-23,-526 381,714-493,68-58,25-14,342-157,78 14,17 33,-339 89,1556-362,-1254 277,-405 111,-5 0,0 1,0 1,0-1,0 0,1 1,-1-1,0 1,0 0,0 0,0 0,5 1,-8-1,1 1,-1-1,0 0,1 0,-1 0,0 1,0-1,1 0,-1 0,0 1,0-1,1 0,-1 0,0 1,0-1,0 0,0 1,0-1,1 0,-1 1,0-1,0 0,0 1,0-1,0 0,0 1,0-1,0 0,0 1,0-1,0 1,-1-1,1 1,-14 21,-24 16,-2-2,-1-1,-56 35,26-19,-371 253,360-250,-384 223,-15-28,147-95,233-110,83-35,12-6,0 0,0 0,0-1,0 1,0-1,-1-1,1 1,-13 0,18-2,1 0,0 0,-1 0,1 0,-1 0,1 0,0-1,-1 1,1 0,0 0,-1 0,1-1,0 1,-1 0,1 0,0-1,-1 1,1 0,0-1,0 1,0 0,-1-1,1 1,0 0,0-1,0 1,0 0,0-1,-1 1,1-1,0 1,0 0,0-1,0 1,0-1,0 1,0 0,0-1,1 1,-1-1,0 1,0 0,0-1,4-8,0 1,0-1,1 1,-1 1,2-1,-1 1,1-1,0 2,13-12,-10 9,55-52,120-89,88-36,-217 149,687-446,-559 371,5 8,4 9,220-77,-291 126,98-31,-238 93,-83 45,-476 300,-660 476,1074-724,-181 129,323-227,1 2,-31 30,51-42,10-7,19-9,224-123,143-70,559-177,23 74,150-12,-1083 307,-14 3,-1 2,1 0,51-2,-79 8,-1 1,1 0,-1 0,1 0,-1 0,1 0,-1 0,1 0,-1 1,1-1,-1 0,1 1,-1-1,0 1,1 0,-1-1,0 1,1 0,-1 0,1 1,-1-1,-1 0,0 0,0 0,0 0,0-1,0 1,0 0,0 0,0 0,0 0,0 0,0 0,0 0,-1 0,1 0,0-1,-1 1,1 0,-1 0,1 0,-1-1,1 1,-2 1,-5 7,-1 0,-1-1,-16 14,-4 1,-133 107,-197 120,-305 166,-238 142,883-548,-3 2,-1 0,-42 14,63-28,7-4,10-11,699-579,242-25,-664 467,7 13,573-186,-513 222,-355 104,0 0,1 0,-1 0,0 1,1-1,-1 1,7 1,-10-1,-1 0,0 0,1 0,-1 0,0 0,1 0,-1 0,0 0,0 1,1-1,-1 0,0 0,1 0,-1 1,0-1,0 0,1 0,-1 1,0-1,0 0,0 1,0-1,1 0,-1 0,0 1,0-1,0 0,0 1,0-1,0 0,0 1,0-1,0 1,-11 20,-270 283,143-158,42-44,-133 111,-563 347,639-454,127-87,1 1,-42 43,91-88,0 0,2 2,35-25,-27 21,283-198,-119 89,269-175,-333 234,234-98,-294 145,33-14,153-42,-251 84,-1-1,1 1,0 1,-1 0,1 0,0 1,0 0,0 0,10 2,-19-2,1 0,0 1,-1-1,1 0,-1 1,1-1,0 0,-1 1,1-1,-1 1,1-1,-1 0,1 1,-1-1,0 1,1 0,-1-1,0 1,1-1,-1 1,0 0,0-1,1 1,-1 0,0-1,0 1,0 0,0-1,0 1,0 0,0-1,0 1,0 0,0-1,0 1,-1-1,1 1,0 0,0-1,-1 1,1 0,0-1,-1 1,1-1,0 1,-1-1,1 1,-1-1,0 1,-30 33,25-28,-249 213,197-173,-79 55,-5-7,-154 77,232-136,1 3,-82 66,144-103,-3 2,-1 1,1-1,0 1,0 0,0 0,0 1,1-1,-1 1,1 0,-3 6,6-11,0 0,0 1,1-1,-1 0,0 0,0 0,0 1,0-1,0 0,0 0,0 0,1 1,-1-1,0 0,0 0,0 0,0 0,1 0,-1 1,0-1,0 0,0 0,1 0,-1 0,0 0,0 0,1 0,-1 0,0 0,0 0,0 0,1 0,-1 0,0 0,0 0,1 0,-1 0,0 0,0 0,0 0,1 0,-1 0,0 0,0-1,0 1,1 0,-1 0,0 0,0 0,0 0,0-1,0 1,1 0,-1 0,0 0,0-1,11-6,0 0,-1 0,16-16,1 0,759-549,-731 538,362-218,19 36,-332 171,122-46,-182 76,1 1,0 3,53-6,-85 15,32-2,-42 4,-1 0,1 0,-1 0,1 1,-1-1,1 0,-1 1,1 0,-1-1,0 1,1 0,-1 0,4 3,-6-4,0 1,1-1,-1 1,0-1,0 0,1 1,-1-1,0 1,0-1,0 1,0 0,0-1,0 1,1-1,-1 1,0-1,0 1,-1-1,1 1,0-1,0 1,0-1,0 1,0-1,-1 1,1-1,0 1,0-1,-1 1,1-1,0 1,-1 0,-16 18,12-14,-181 176,-369 276,-261 97,275-197,451-295,3 3,-98 94,178-151,8-6,15-11,229-157,-71 44,-36 31,385-260,189-120,-574 388,275-119,-181 97,-80 35,-123 58,-29 12,0 0,0 0,1 0,-1-1,0 1,0 0,0 0,1 0,-1 0,0-1,0 1,1 0,-1 0,0 0,1 0,-1 0,0 0,0 0,1 0,-1 0,0 0,1 0,-1 0,0 0,0 0,1 0,-1 0,0 0,0 1,1-1,-1 0,0 0,0 0,1 0,-1 1,0-1,0 0,1 0,-1 0,0 1,0-1,0 0,0 0,1 1,-1-1,0 0,0 0,0 1,0-1,0 0,0 0,0 1,0-1,0 0,0 1,-8 18,-9 8,-2-1,-1 0,-29 29,11-13,-414 424,327-354,-263 177,146-136,-319 220,501-325,55-40,10-7,17-10,90-55,202-150,-114 71,446-240,28 56,-62 92,-518 202,32-9,-122 41,0 0,1 0,-1 0,0 1,0-1,8 1,-11 0,-1 0,1 1,0-1,-1 0,1 0,-1 0,1 0,-1 1,1-1,-1 0,1 1,-1-1,1 0,-1 1,0-1,1 0,-1 1,1-1,-1 1,0-1,1 1,-1 0,0 0,1 0,-1 1,0-1,0 0,0 0,0 1,0-1,0 0,0 0,-1 1,1-1,0 0,-1 0,0 2,-9 18,0-1,-2 0,-1-1,0 0,-1-1,-29 28,27-28,-222 239,-351 295,183-227,-198 170,573-465,20-19,10-9,4-5,25-21,28-35,-1 2,61-52,5 6,4 4,235-138,622-374,-941 581,-15 10,41-23,-57 38,1 0,-1 1,1 0,0 0,0 1,0 1,22-3,-8 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8T13:33:17.771"/>
    </inkml:context>
    <inkml:brush xml:id="br0">
      <inkml:brushProperty name="width" value="0.2" units="cm"/>
      <inkml:brushProperty name="height" value="0.4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9T14:34:58.884"/>
    </inkml:context>
    <inkml:brush xml:id="br0">
      <inkml:brushProperty name="width" value="0.5" units="cm"/>
      <inkml:brushProperty name="height" value="1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0 856,'17'0,"0"-2,0 0,0-1,-1-1,1-1,-1 0,0-1,29-15,6-8,57-44,-78 52,93-63,4 6,223-101,-242 126,164-106,-127 72,-132 78,1 1,0 1,17-7,-29 13,6-5,-17 6,-22 8,-8 14,-67 52,39-25,-123 76,-44 30,-120 82,326-219,1 1,0 1,2 1,-42 46,66-66,0 0,0-1,0 1,0 0,1 0,-1 0,0 0,1 0,-1 0,0 0,1 1,-1-1,1 0,0 0,-1 0,1 0,0 1,0-1,0 0,0 0,0 1,0-1,0 1,1-1,-1 0,1 0,0 0,0-1,0 1,0 0,0-1,0 1,0-1,0 1,0-1,0 1,0-1,0 0,0 0,0 1,0-1,0 0,0 0,2 0,9 0,1-1,0 0,17-3,251-67,-142 32,69-18,487-106,-237 87,-445 72,0 0,-1-1,17-8,-22 10,-32 18,25-15,-541 361,93-40,83-62,151-117,71-49,135-88,-1 0,1 0,-1-1,-10 4,12-8,9-4,13-8,143-78,-49 32,339-220,-257 156,373-223,24 42,-515 277,-48 17,37-17,-55 20,-14 6,-16 4,-7 9,0 1,2 2,0 0,-36 29,22-16,-410 302,16-12,224-176,-206 142,396-269,7-7,1 2,0 0,0 0,1 1,-15 18,28-30,0 0,-1 0,1 0,0 1,0-1,0 0,0 0,0 0,-1 0,1 0,0 0,0 0,0 1,0-1,0 0,0 0,0 0,-1 0,1 1,0-1,0 0,0 0,0 0,0 0,0 1,0-1,0 0,0 0,0 0,0 0,0 1,0-1,0 0,0 0,0 0,0 1,0-1,0 0,1 0,-1 0,0 0,0 1,0-1,0 0,0 0,0 0,0 0,1 0,-1 0,0 1,0-1,0 0,0 0,1 0,13-2,18-11,118-79,-54 30,649-327,-493 278,165-83,-283 109,-93 56,80-42,-68 36,-45 29,-1 0,1 1,0-1,1 2,-1-1,17-5,-25 10,0 0,1 0,-1 0,0 0,0 0,0 0,0 0,0 0,0 0,1 0,-1 0,0 0,0 1,0-1,0 0,0 0,0 0,0 0,1 0,-1 0,0 0,0 1,0-1,0 0,0 0,0 0,0 0,0 0,0 0,0 1,0-1,0 0,0 0,0 0,0 0,0 0,0 1,0-1,0 0,0 0,0 0,0 0,0 0,0 1,0-1,0 0,0 0,0 0,-1 0,1 0,0 0,0 0,0 1,0-1,0 0,0 0,0 0,-1 0,1 0,-5 10,0-1,-1 1,-1-1,1-1,-1 1,-12 10,-59 48,48-42,-476 380,-204 120,656-484,110-74,281-174,-102 65,650-345,-707 395,848-390,-964 457,-38 13,1 2,0 1,0 1,1 1,35-5,-48 13,-13 3,-20 9,-262 153,229-132,-307 200,33-21,128-88,-796 512,953-609,0 2,-48 47,79-67,0 0,-24 16,28-24,17-10,21-17,611-372,-475 298,1435-751,-1407 761,-155 74,1 1,81-17,-22 9,-65 13,51-7,-148 39,36-12,-46 22,1 3,-77 52,61-35,-666 455,410-269,-92 66,167-125,203-139,45-25,13-8,7-8,0 0,0 0,0 0,0 0,0 0,0 0,0 0,0 0,0 0,0 0,0 0,0 0,0 0,0-1,0 1,1 0,-1 0,0 0,0 0,0 0,0 0,0 0,0 0,0 0,0 0,0 0,0 0,1 0,-1 0,0 0,0 0,0 0,0 0,0 0,0 0,0 1,0-1,0 0,0 0,1 0,-1 0,0 0,0 0,0 0,0 0,0 0,0 0,0 0,0 0,0 0,0 0,0 1,0-1,0 0,0 0,0 0,0 0,0 0,0 0,0 0,0 0,0 0,0 0,0 1,0-1,0 0,19-7,0-1,-1-1,21-12,16-8,75-26,141-38,-150 54,135-46,367-119,8 25,-298 94,135-33,-392 97,29-5,-93 26,-15 7,-20 10,20-15,-763 495,460-299,-188 113,-75 28,515-307,1 2,-66 56,127-96,1 0,0 0,0 1,12-5,9-6,505-287,514-270,-177 182,-704 319,112-41,138-64,-389 164,-1-2,-1-1,-1-2,0 0,39-38,-17 17,-34 29,-100 51,-292 192,317-194,-479 275,394-243,-372 198,465-241,39-22,0 1,1 0,0 1,0 0,1 1,0 1,0 0,-13 16,16-8,9-18,0 0,0 0,0 1,0-1,0 0,0 0,1 1,-1-1,0 0,0 0,0 0,0 1,1-1,-1 0,0 0,0 0,0 1,0-1,1 0,-1 0,0 0,0 0,1 0,-1 0,0 0,0 1,1-1,-1 0,0 0,0 0,1 0,-1 0,0 0,0 0,1 0,-1 0,1-1,36-9,-34 9,261-117,-166 71,144-50,147-45,-114 46,-176 63,-11-6,-99 50,-15 7,-202 117,97-55,-322 211,310-196,-135 80,-128 89,363-236,27-19,2 1,0 0,0 1,1 0,0 1,-11 13,23-25,1 1,0-1,0 0,0 0,-1 0,1 1,0-1,0 0,0 0,-1 0,1 1,0-1,0 0,0 0,0 1,0-1,0 0,-1 1,1-1,0 0,0 0,0 1,0-1,0 0,0 0,0 1,0-1,0 0,0 1,1-1,-1 0,0 0,0 1,0-1,0 0,0 0,0 1,1-1,-1 0,0 0,0 1,0-1,0 0,1 0,16 1,21-12,54-32,89-57,-53 28,300-141,-306 160,202-55,26 25,170-51,-398 99,-147 54,-55 32,-361 216,216-124,75-51,-528 330,658-409,8-6,-1 0,2 1,-1 0,1 1,0 1,1-1,-18 23,28-32,0 0,0 0,0 0,0 0,0 0,-1 0,1 1,0-1,0 0,0 0,0 0,0 0,0 0,0 0,0 1,0-1,0 0,0 0,0 0,0 0,0 0,0 1,0-1,0 0,0 0,0 0,0 0,0 0,0 1,0-1,0 0,0 0,0 0,0 0,0 0,0 1,0-1,0 0,0 0,0 0,1 0,-1 0,0 0,0 0,0 0,0 1,0-1,0 0,1 0,-1 0,0 0,0 0,0 0,0 0,0 0,1 0,-1 0,0 0,0 0,0 0,0 0,0 0,1 0,16-4,20-13,-36 17,78-34,1 5,2 2,85-14,12-5,271-101,-361 111,-2-4,159-100,-223 124,93-57,-99 64,0 1,1 1,0 0,37-8,-73 20,-1 2,1 1,0 0,1 1,-18 13,12-8,-97 61,100-61,1 1,1 0,-30 32,47-45,-1 0,1 0,0-1,-1 1,1 0,0 0,0 0,0 0,0 0,1 0,-1 1,1-1,-1 0,1 0,0 0,-1 1,2 1,-1-2,0-1,1 0,-1 0,1 0,0 0,-1 0,1 0,0 0,-1 0,1 0,0 0,0 0,0-1,0 1,0 0,0-1,0 1,0 0,0-1,0 0,1 1,-1-1,0 1,0-1,0 0,0 0,1 0,-1 0,0 0,0 0,1 0,0 0,4-1,-1 0,1 0,-1 0,1-1,-1 0,0 0,0 0,0-1,0 0,0 1,0-2,-1 1,0 0,1-1,-1 0,3-5,1 1,1 1,0 0,10-7,3 1,-3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9T14:35:13.005"/>
    </inkml:context>
    <inkml:brush xml:id="br0">
      <inkml:brushProperty name="width" value="0.5" units="cm"/>
      <inkml:brushProperty name="height" value="1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541 954,'61'-55,"2"3,81-51,-10 6,-48 35,67-54,-111 82,49-30,26-19,-107 76,0 1,0 0,13-5,4 0,-55 27,1 2,-29 24,-24 15,-121 82,-227 203,125-94,239-197,6-2,3 3,-85 102,119-126,-24 41,44-69,1 1,-1-1,1 1,0-1,-1 1,1-1,-1 1,1 0,0-1,0 1,-1 0,1-1,0 1,0 0,0-1,0 1,0 0,0-1,0 1,0 0,0-1,0 1,0 0,0-1,1 1,-1 0,1 0,-1-1,1 0,0 0,0 1,0-1,-1 0,1 0,0 0,0 0,0 0,-1 0,1 0,0 0,0 0,0-1,-1 1,1 0,1-1,44-20,-40 19,203-115,-115 63,186-81,197-8,10 37,-356 79,-48 6,-47 11,42-6,-76 16,0-1,0 1,0 0,0-1,0 1,0 0,0 0,0 1,0-1,0 0,0 1,-1-1,1 1,0-1,0 1,0 0,0 0,-1 0,4 2,-5-2,1 0,0 0,-1 0,1 1,-1-1,1 0,-1 1,1-1,-1 0,0 1,0-1,0 1,0-1,0 0,0 1,0-1,0 1,0-1,-1 0,0 3,-4 8,0 0,-1 0,0-1,-11 16,14-23,-47 68,-4-3,-90 92,-150 99,-9-59,10-7,202-125,-104 58,165-111,0 3,2 0,0 2,-49 46,76-66,1-1,-1 1,0-1,1 1,-1 0,0 0,1-1,-1 1,1 0,-1 0,1 0,-1-1,1 1,0 0,-1 0,1 0,0 0,0 0,-1 0,1 0,0 0,0 0,0 0,1 1,0-1,0-1,0 0,0 0,1 0,-1 0,0 0,0 0,1 0,-1 0,0 0,0 0,0-1,1 1,-1 0,0-1,0 1,0-1,0 0,0 1,2-2,72-41,93-71,-104 68,88-63,179-116,333-163,-240 139,636-392,-334 231,-665 377,-57 30,0 0,0 0,0-1,0 1,0-1,-1 0,1 0,-1 0,5-9,-11 12,-6 5,-11 8,-134 99,33-20,-381 272,311-231,-419 281,298-222,292-178,-31 26,44-33,0 0,1 0,0 1,1-1,0 1,0 0,-8 16,8 0,5-23,0 1,1 0,-1-1,0 1,0-1,0 1,1 0,-1-1,0 1,0-1,1 1,-1-1,1 1,-1-1,0 0,1 1,-1-1,1 1,-1-1,1 0,-1 1,2-1,0 1,1-1,-1 0,1 1,-1-1,0 0,1-1,-1 1,1 0,-1-1,1 1,-1-1,0 0,1 0,-1 0,4-2,28-15,41-31,2-1,800-498,-798 494,127-81,-161 109,1 2,82-30,-104 47,2 1,39-3,-58 8,-17 3,-1 0,1 1,0 0,1 0,-1 1,-14 8,-54 38,59-37,-187 136,-43 28,-434 295,203-143,61-46,404-273,9-6,0 0,0 0,0 1,0 0,1 0,0 0,0 0,-8 12,15-17,1 0,-1 0,1 0,-1-1,0 0,0 1,1-1,-1 0,0 0,3-2,435-218,-363 184,54-27,162-54,369-58,-404 114,-55 11,628-165,-798 206,2-1,1 2,55-8,-91 17,0 0,0 1,0-1,0 0,0 0,-1 0,1 0,0 0,0 1,0-1,0 0,0 0,0 0,0 0,0 1,0-1,0 0,0 0,0 0,0 0,0 1,0-1,0 0,0 0,0 0,0 0,0 1,0-1,0 0,0 0,1 0,-1 0,0 0,0 1,0-1,0 0,0 0,0 0,0 0,1 0,-1 0,0 0,0 1,0-1,0 0,0 0,1 0,-1 0,0 0,-19 12,-275 170,44-24,-636 369,578-311,96-62,197-144,-14 11,0-2,-2-1,-60 27,91-46,0 1,0 0,0 0,0 0,0 0,0 0,0 0,0 0,0 0,0 0,0 0,0 0,0-1,0 1,0 0,0 0,0 0,0 0,0 0,0 0,-1 0,1 0,0 0,0 0,0 0,0-1,0 1,0 0,0 0,0 0,0 0,0 0,0 0,0 0,0 0,15-12,29-17,391-251,-83 50,-76 68,411-175,333-35,-575 256,-420 110,50-6,-66 14,-14 4,-20 10,18-11,-214 140,62-38,40-29,-283 178,-18-29,337-188,-346 172,127-43,280-154,31-14,39-20,51-30,154-72,436-131,14 35,-195 73,6 33,-454 102,110-3,-178 14,1 0,0 0,0 1,0 0,0 0,-13 6,-59 34,-82 65,146-97,-113 81,-293 202,-15-23,-92 63,315-201,201-123,15-7,23-9,15-9,-1-2,68-43,70-61,-66 42,502-284,-231 147,575-330,-752 441,179-105,-323 174,-62 37,0 0,0-1,0 1,0 0,-1 0,1 0,0 0,0 0,0 0,0 0,0 0,0 0,0 0,0 0,0 0,0 0,0 0,0 0,0-1,0 1,0 0,0 0,0 0,0 0,0 0,0 0,0 0,0 0,0 0,0 0,0-1,0 1,0 0,0 0,0 0,0 0,0 0,0 0,0 0,0 0,0 0,0 0,0 0,0 0,0-1,-17 4,-23 10,-21 15,1 4,-94 66,67-40,-742 454,321-215,460-271,37-22,1 1,0 1,0-1,0 1,1 1,0 0,0 0,1 1,-10 11,51-37,-15 9,309-191,-163 96,123-63,-207 127,146-52,-56 43,209-33,-345 76,-20 5,1-2,0 0,-1 0,1-2,-1 0,0 0,22-13,-32 16,0-1,0 0,0 0,1 1,-1-1,1 1,-1 0,1 1,0-1,0 1,9-1,-14 2,0 0,0 0,0 0,0 1,0-1,1 0,-1 0,0 1,0-1,0 0,0 1,0-1,0 0,0 0,0 1,0-1,0 0,0 0,0 1,0-1,0 0,0 1,0-1,0 0,0 0,-1 1,1-1,0 0,0 0,0 1,0-1,-1 0,1 0,0 0,0 1,0-1,-1 0,1 0,0 0,-10 12,-144 124,83-77,-283 209,188-149,-492 334,406-313,165-95,74-37,16-5,27-10,12-8,-2-2,59-32,76-56,-126 74,744-426,-674 396,462-216,-553 265,2 2,-1 0,1 2,42-5,-71 12,0 1,0 0,0 0,1 0,-1 0,0-1,0 2,0-1,1 0,-1 0,0 0,0 0,0 1,1-1,-1 1,0-1,2 2,-3-2,0 1,0-1,0 1,0-1,0 1,0 0,0-1,0 1,0-1,0 1,0-1,0 1,0-1,-1 1,1-1,0 1,0-1,-1 1,1-1,0 1,-1-1,1 1,0-1,-1 0,1 1,-1 0,-43 34,34-28,-743 498,82-62,436-285,186-123,49-35,0 0,0 0,0 0,0 0,1 0,-1 0,0 0,0 0,0 0,0 0,1 0,-1 0,0 0,0 0,0 0,0 0,0 1,0-1,1 0,-1 0,0 0,0 0,0 0,0 0,0 1,0-1,0 0,0 0,0 0,0 0,0 0,0 1,0-1,0 0,0 0,0 0,0 0,0 1,0-1,0 0,0 0,0 0,0 0,0 0,0 1,0-1,0 0,0 0,0 0,0 0,0 0,0 1,-1-1,1 0,0 0,0 0,0 0,0 0,0 0,0 0,-1 0,1 1,0-1,15-3,24-11,68-36,-29 11,246-99,371-102,-573 203,347-116,-330 106,-106 36,1 0,0 2,1 2,44-4,-77 11,0 0,-1 0,1 0,0 0,0 0,0 0,0 0,0 1,-1-1,1 1,3 1,-4-2,-1 1,0-1,1 0,-1 1,0-1,0 0,1 1,-1-1,0 0,0 1,1-1,-1 1,0-1,0 0,0 1,0-1,0 1,0-1,0 1,0-1,0 1,0-1,0 0,0 1,0-1,0 1,0-1,0 1,-1 0,-1 4,-1 0,0 0,-1 0,1-1,-9 9,5-5,-40 43,-2-3,-70 54,-120 73,170-127,-35 21,68-46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9T14:41:39.040"/>
    </inkml:context>
    <inkml:brush xml:id="br0">
      <inkml:brushProperty name="width" value="0.5" units="cm"/>
      <inkml:brushProperty name="height" value="1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2024,'0'-4,"1"0,0 0,-1 0,1 0,1 1,-1-1,0 0,1 1,3-6,4-11,61-155,134-243,-109 252,115-191,-148 262,124-144,-148 194,-1-1,55-93,-58 82,51-65,-84 121,8-10,0 0,-1-1,0 0,-1-1,0 1,6-18,-13 31,0-1,0 0,0 0,0 0,0 0,0 0,0 1,0-1,0 0,0 0,-1 0,1 0,0 0,0 0,0 0,0 0,0 1,0-1,0 0,-1 0,1 0,0 0,0 0,0 0,0 0,0 0,0 0,-1 0,1 0,0 0,0 0,0 0,0 0,0 0,-1 0,1 0,0 0,0 0,0 0,0 0,0 0,0 0,-1 0,1 0,0 0,0-1,0 1,0 0,0 0,0 0,0 0,-1 0,1 0,0 0,0 0,0-1,0 1,0 0,0 0,0 0,0 0,0 0,0-1,0 1,-12 13,-1 3,-316 449,177-254,95-138,-62 104,77-106,17-31,2 1,-34 86,68-131,9-8,495-317,24 43,-475 258,102-29,-127 46,2 2,-1 2,80-4,-94 11,-38 5,-16 4,-2 4,1 2,1 1,0 1,1 1,1 1,1 2,1 0,-34 39,-12 23,-70 111,119-163,5-8,-246 345,177-251,-91 163,144-221,-76 125,86-161,15-20,14-15,66-86,101-106,105-78,34 18,20 29,-219 165,-61 40,51-40,-84 49,6-2,-30 27,-26 23,-22 4,2 2,2 3,1 1,-66 69,-148 192,259-296,-523 739,395-499,118-207,12-35,-1 1,1-1,0 1,0-1,0 1,0-1,0 1,0-1,1 1,-1-1,0 1,0-1,0 0,0 1,0-1,1 1,-1-1,0 1,0-1,1 0,-1 1,0-1,1 0,0 1,0 0,0-1,0 0,0 0,0 0,0 1,0-1,0 0,0 0,0-1,0 1,0 0,0 0,0 0,0-1,0 1,2-1,47-22,-2-2,-1-2,64-47,-54 35,364-253,316-202,-497 349,592-389,-764 483,99-67,-144 104,1 1,0 2,1 0,0 1,38-9,-43 18,-20 1,0 0,0 0,1 1,-1-1,0 0,0 0,0 1,0-1,0 0,0 0,0 1,0-1,0 0,0 0,0 1,0-1,0 0,-1 0,1 1,0-1,0 0,0 0,0 0,0 1,0-1,-1 0,1 0,0 0,0 1,0-1,0 0,-1 0,1 0,0 0,0 0,-1 0,1 1,0-1,-35 24,34-23,-152 103,-185 167,219-171,-259 224,-44 37,317-273,-103 81,190-155,26-21,35-26,363-245,1 2,246-158,-372 277,-249 139,-29 15,-5 3,-17 10,-1 1,-30 14,2 2,1 3,1 1,-55 50,44-22,-91 121,-31 82,74-104,-39 67,-4 4,141-219,-3 4,1 0,-13 27,21-41,1 1,0 0,-1-1,1 1,0-1,0 1,-1 0,1-1,0 1,0-1,0 1,0 0,0-1,0 1,0 0,0-1,0 1,0 0,0-1,0 1,0 0,1-1,-1 1,0-1,0 1,1 1,0-2,0 0,0 1,0-1,0 0,-1 0,1 0,0 0,0 0,0 0,0 0,0 0,0 0,-1 0,1 0,0 0,0 0,1-1,46-21,-44 20,101-60,104-81,-131 87,562-388,20 29,-474 315,-149 82,0 3,2 1,44-10,-69 20,0-1,20-10,12-3,-46 18,0 0,0 0,0 0,0 0,-1 0,1 0,0 1,0-1,0 0,0 0,0 0,0 0,0 0,0 0,0 0,0 0,0 0,0 0,0 0,0 1,0-1,0 0,0 0,0 0,0 0,0 0,0 0,0 0,0 0,0 0,0 0,0 0,0 1,0-1,0 0,0 0,0 0,0 0,0 0,0 0,0 0,0 0,1 0,-1 0,0 0,0 0,0 0,0 0,0 0,0 0,0 1,0-1,0 0,0 0,0 0,0 0,1 0,-1 0,0 0,0 0,0 0,0 0,0 0,0 0,0 0,0 0,0 0,0 0,1-1,-8 12,-11 11,-82 93,-105 157,-60 103,202-296,-4-2,-115 100,151-149,27-22,10-5,13-8,15-12,-1-1,0-2,36-32,12-8,766-510,-238 210,-278 173,-286 161,62-49,-160 103,-5 2,21-5,1 2,1 1,2 2,0 1,-44 53,-123 183,114-144,-12 18,-40 53,128-179,3-5,0 0,1 0,0 1,1 0,-1 0,2 1,-1-1,-5 21,10-30,-1 1,1-1,0 1,0 0,0-1,0 1,0-1,0 1,0-1,0 1,0 0,0-1,0 1,0-1,0 1,1-1,-1 1,0-1,0 1,0 0,1-1,-1 1,0-1,1 0,-1 1,1-1,-1 1,1 0,16-2,25-21,-40 20,175-126,-47 30,-27 27,19-16,175-93,520-201,-794 371,-11 4,1 0,0 1,0 1,1 0,23-4,-36 8,-1 0,0 0,1-1,-1 1,1 0,-1 0,0 0,1 0,-1 0,1 0,-1 0,0 0,1 1,-1-1,1 0,-1 0,0 0,1 0,-1 0,0 1,1-1,-1 0,0 0,1 1,-1-1,0 0,1 0,-1 1,0-1,0 0,1 1,-1-1,-5 13,-18 14,22-26,-80 84,-133 180,135-163,-4-3,-110 100,33-36,-116 106,-25-44,156-122,121-86,-2 2,-1 1,2 1,-23 25,44-41,0 0,0 1,0-1,1 1,-4 8,7-14,0 1,0-1,0 0,0 0,0 0,-1 0,1 0,0 0,0 1,0-1,0 0,0 0,0 0,0 0,0 0,0 0,0 1,0-1,0 0,0 0,0 0,0 0,0 0,0 1,0-1,0 0,0 0,0 0,1 0,-1 0,0 0,0 1,0-1,0 0,0 0,0 0,0 0,0 0,1 0,-1 0,0 0,0 1,0-1,0 0,0 0,0 0,1 0,-1 0,0 0,0 0,0 0,0 0,0 0,1 0,-1 0,0 0,13-4,14-12,206-160,-159 126,357-234,-338 230,3 4,1 5,2 4,170-46,-150 47,-109 36,-9 3,0 1,0-1,-1 1,1-1,0 1,0 0,0-1,0 1,0 0,-1 0,1-1,0 1,0 0,0 0,0 0,0 0,0 0,0 1,0-1,0 0,-1 0,1 0,0 1,0-1,0 1,0-1,-1 0,1 1,1 1,-1-1,-1 1,0-1,1 1,-1-1,0 1,0-1,0 1,0-1,0 1,-1-1,1 1,0-1,-1 1,1-1,-2 3,-4 9,0 0,-14 22,-157 201,117-160,0 0,1-3,3 3,-48 88,68-105,22-38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9T14:41:50.412"/>
    </inkml:context>
    <inkml:brush xml:id="br0">
      <inkml:brushProperty name="width" value="0.5" units="cm"/>
      <inkml:brushProperty name="height" value="1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606 1374,'1'-5,"0"1,0 0,1 0,-1 0,1 0,0 0,0 0,0 1,0-1,1 1,0-1,-1 1,1 0,0 0,7-5,-1-1,337-287,62 16,-185 124,4-1,-58 57,-51 32,111-85,-192 121,-29 24,-1 1,1 0,1 1,-1 0,1 0,0 1,1 0,9-4,-60 28,0 1,-53 36,72-43,-18 12,-82 50,-165 74,-99-8,-10-24,315-94,-274 68,235-62,70-11,29-11,46-23,87-61,-19 11,78-39,303-136,-410 216,111-27,-159 48,0-1,31-14,-41 13,-17 5,-22 7,1 4,0 2,1 1,1 1,-52 34,-110 90,132-93,-363 251,-96 73,390-253,92-80,35-34,-22 23,19-14,5-11,0 0,1 1,-1-1,0 0,0 0,0 1,0-1,1 0,-1 0,0 0,0 1,1-1,-1 0,0 0,0 0,1 0,-1 1,0-1,0 0,1 0,-1 0,0 0,1 0,-1 0,0 0,0 0,1 0,-1 0,0 0,1 0,-1 0,0 0,1 0,-1 0,1-1,26-4,0-1,0-1,50-21,4-1,536-150,71 2,-562 153,32-10,-127 23,-26 9,-15 9,-2 1,-119 68,-7 5,45-15,2 4,4 4,3 3,-120 143,96-73,38-49,65-92,1 0,-1 0,1 1,0 0,0-1,1 1,0 0,0 0,1 1,-3 9,5-16,1 0,-1-1,0 1,0-1,0 1,1-1,-1 1,0-1,1 1,-1-1,0 1,1-1,-1 1,1-1,-1 0,1 1,-1-1,1 1,-1-1,1 0,-1 0,1 1,-1-1,1 0,-1 0,1 0,0 0,-1 1,1-1,-1 0,1 0,0 0,-1 0,1 0,-1-1,1 1,0 0,-1 0,1 0,-1 0,1-1,-1 1,1 0,0-1,34-12,-30 10,110-52,116-76,62-32,-114 86,3 8,3 8,226-44,-306 78,-53 13,0 2,71-7,-219 60,-149 92,196-104,-168 113,3-2,-383 231,393-239,159-107,0-2,-84 31,117-50,-7 2,17-6,10-4,692-420,-569 339,154-107,68-44,126-49,-348 216,241-92,-349 152,0 1,1 1,0 1,0 2,1 0,34-1,-181 63,-288 191,-7 7,297-166,104-81,18-18,24-23,202-170,-189 169,474-345,27 37,-533 337,422-289,-412 278,-26 16,-33 19,-2 2,-1-3,-1-2,-71 18,-5 0,-28 13,-158 28,-173 31,461-105,20-2,0 0,0 0,0 0,0 0,0 0,-1 0,1 0,0 0,0 0,0 0,0 0,0 0,0 0,-1 0,1-1,0 1,0 0,0 0,0 0,0 0,0 0,0 0,0 0,0 0,0 0,-1 0,1-1,0 1,0 0,0 0,0 0,0 0,0 0,0 0,0 0,0-1,0 1,0 0,0 0,0 0,0 0,0 0,0 0,0-1,0 1,0 0,0 0,0 0,0 0,0 0,0 0,1 0,-1-1,0 1,22-19,-12 11,128-105,-62 56,-76 57,0 0,1 0,-1 0,0 0,0-1,1 1,-1 0,0 0,0-1,1 1,-1 0,0 0,0-1,0 1,0 0,0 0,1-1,-1 1,0 0,0 0,0-1,0 1,0 0,0-1,0 1,0 0,0-1,0 1,0 0,0-1,0 1,0 0,0 0,-1-1,1 1,0 0,0 0,0-1,0 1,0 0,-1 0,1-1,0 1,0 0,-1 0,1-1,0 1,0 0,0 0,-1 0,1 0,0 0,-1-1,1 1,0 0,0 0,-1 0,1 0,0 0,-1 0,1 0,0 0,-1 0,1 0,-1 0,-23-1,11 4,-1-1,0 2,1 0,-1 0,-21 12,-66 41,61-34,-38 23,-2-4,-2-4,-1-3,-152 41,221-73,0 1,0 0,1 1,-25 12,38-17,0 0,0 0,-1 0,1 0,0 1,0-1,-1 0,1 0,0 0,0 0,0 0,-1 0,1 0,0 0,0 0,0 1,-1-1,1 0,0 0,0 0,0 0,0 1,-1-1,1 0,0 0,0 0,0 1,0-1,0 0,0 0,0 1,0-1,0 0,-1 0,1 1,0-1,0 0,0 0,0 0,0 1,1-1,11 1,23-5,-33 4,110-17,322-32,-425 48,391 2,-398-2,0 1,0 1,1-1,-1 0,0 0,0 1,0-1,0 1,0 0,0 0,0-1,0 1,0 1,-1-1,1 0,3 3,-5-3,0 0,1 0,-1 1,0-1,1 0,-1 1,0-1,0 0,0 1,0-1,0 0,0 1,-1-1,1 0,0 1,-1-1,1 0,-1 0,1 0,-1 1,0-1,1 0,-1 0,0 0,0 0,0 0,0 0,-1 1,-150 175,63-71,24-27,-3-2,-107 91,-406 250,568-409,-2 0,1 0,0 1,1 0,0 1,1 1,-16 19,27-30,0 0,0 0,0 1,0-1,1 0,-1 0,0 1,1-1,-1 1,1-1,-1 0,1 1,0-1,0 1,-1-1,1 1,0 1,1-2,-1 0,0-1,1 1,-1 0,1-1,-1 1,1-1,-1 1,1-1,-1 1,1-1,0 1,-1-1,1 1,0-1,-1 0,1 1,0-1,-1 0,1 0,0 1,0-1,1 0,6 1,0-1,0 0,0 0,14-3,-12 2,3-2,13-1,-22 6,-15 5,-9 3,9-6,1 1,-1 0,1 1,0 0,1 1,-1 0,1 1,1-1,-12 14,19-20,1-1,-1 1,1-1,0 1,-1 0,1-1,-1 1,1-1,0 1,-1 0,1-1,0 1,0 0,0 0,-1-1,1 1,0 0,0-1,0 1,0 0,0 0,0-1,1 1,-1 0,0-1,0 1,0 0,1-1,-1 1,0 0,1-1,-1 1,0 0,1-1,-1 1,1-1,-1 1,1-1,-1 1,1-1,0 0,-1 1,1-1,-1 1,1-1,0 0,0 1,3 0,0 0,1 0,-1-1,0 1,0-1,0 0,5 0,42-7,0-2,-1-2,69-24,27-7,285-42,-334 71,2 5,140 6,-252 3,-1 0,0 1,1 1,0 0,0 1,0 0,0 1,-17 10,-128 70,54-26,73-41,25-12,22-9,25-12,0-2,-2-2,0-1,64-46,-74 49,-3 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9T14:35:24.809"/>
    </inkml:context>
    <inkml:brush xml:id="br0">
      <inkml:brushProperty name="width" value="0.5" units="cm"/>
      <inkml:brushProperty name="height" value="1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455 1147,'-12'1,"2"1,-2 0,0 1,2 2,-2-1,2 1,-20 14,19-9,16-8,24-12,47-46,-3-2,-2-6,105-119,-11 10,-42 56,5 8,219-141,-257 187,-67 44,1 2,-1 0,2 3,0 0,-1 4,49-16,-106 59,4-2,-19 9,-652 552,504-406,-341 426,262-255,257-322,18-35,0 0,0 1,0-1,0 0,0 0,0 2,0-2,0 0,0 0,0 2,1-2,-1 0,0 0,0 2,0-2,0 0,0 0,0 0,2 1,-2-1,0 0,0 0,0 0,0 0,1 2,-1-2,0 0,0 0,0 0,1 0,-1 0,0 0,0 0,2 0,-2 2,0-2,0 0,1 0,-1 0,0 0,0 0,1 0,7-2,1 0,-1 1,0-1,14-7,56-22,513-181,197-71,-98 29,-311 109,-365 139,16-9,0 3,60-16,-89 28,1 0,-1-2,0 2,1 0,-1 0,0 0,1 0,-1 0,0 0,0 0,2 0,-2 0,1 2,-1-2,0 0,1 2,-1-2,1 3,-2-3,0 2,2-2,-2 2,0-2,0 2,0-2,0 1,0-1,0 2,0-2,0 2,-2-2,2 1,0-1,0 2,0-2,0 0,-1 2,1-2,0 2,0-2,-1 1,1-1,0 0,-1 2,-1-2,-3 9,-1-1,-1 1,0-2,-11 10,-106 83,46-41,-102 105,-100 154,43-47,142-166,2 7,-134 213,221-308,14-13,22-18,147-97,207-177,-154 91,6 13,391-221,-447 310,-2 6,278-198,-419 259,-1 4,2 4,1-1,65-19,-85 33,-28 7,-34 14,-21 22,2 4,-65 58,-116 122,159-141,-108 116,165-164,1 2,1 2,1 1,-32 62,54-92,-1 0,0 1,1 0,-1 0,2 0,-3 14,3-19,1-1,0 1,0-2,0 2,0-1,0-1,0 2,0 0,0 0,0-2,0 1,1 1,-1 0,0-2,0 2,1-1,-1-1,0 2,2-2,-2 2,1-1,-1-1,1 2,-1-2,2 2,-2-2,1 2,-1-2,1 0,0 1,-1-1,2 0,-1 2,-1-2,1 0,1 0,-2 2,1-2,0 0,1 0,-2 0,1 0,0 0,0 0,-1 0,3-2,8 0,-2 1,1-1,-1-2,0 1,0-2,1 0,-1-1,13-9,73-70,-39 32,34-18,1 4,3 6,1 6,105-42,410-117,-428 157,269-102,-175 61,32-20,32-11,-219 101,-95 25,1-2,-1-2,0 0,0-2,47-27,-86 36,-16 7,-6 14,0 3,1 2,0 1,3 3,-32 34,25-27,-1050 965,344-334,735-659,-2 0,2-1,0 3,0-1,-13 18,40-37,16-22,88-80,5 8,189-117,-88 65,-54 36,2 8,345-144,-247 156,306-58,-540 150,-15 4,-2-1,2-3,0 1,-2-3,1-1,31-18,-122 73,-158 121,-56 49,-25 24,-147 189,-56 50,477-450,-56 62,71-63,17-27,0 0,0 2,0-2,0 0,0 0,0 0,0 0,0 0,0 2,0-2,0 0,0 0,0 0,0 0,0 0,0 2,0-2,0 0,0 0,0 0,0 0,0 0,0 1,0-1,0 0,0 0,2 0,-2 0,0 0,0 0,0 0,0 2,0-2,0 0,0 0,1 0,-1 0,0 0,0 0,0 0,0 0,0 0,1 0,-1 0,0 0,0 0,0 0,0 0,2 0,-2 0,0 0,39-16,95-79,72-43,326-124,-233 119,-94 42,358-182,25 5,-301 147,-242 110,1 2,1 4,0 1,96-10,-141 24,-1 0,0 0,-1 0,1 0,1 0,-1 0,0 0,1 0,-1 0,-1 0,1 0,1 1,-1-1,0 0,-1 0,1 2,1-2,-1 2,-1-2,1 2,1-2,-2 1,1-1,2 4,-3-2,0-1,0 1,0 0,0-1,0 1,0 0,-2 0,2-1,0 1,0 0,-1-2,1 2,-1-1,1 1,-2 0,2-1,-1-1,-2 4,-8 15,-2 0,-22 21,19-21,-77 86,-3-7,-117 92,-33 33,-600 585,810-777,25-22,0 0,0-1,1 2,-1 1,1 1,1 0,0 0,-1 0,-5 16,15-28,0 2,-1-2,1 0,0 0,0 0,0 1,0-1,0 0,-2 0,2 2,0-2,0 0,0 0,0 2,0-2,0 0,0 0,0 1,0-1,0 0,0 0,0 2,0-2,0 0,0 0,0 2,0-2,0 0,0 0,2 2,-2-2,0 0,0 0,0 1,0-1,0 0,1 0,-1 0,0 2,0-2,0 0,1 0,19-2,20-22,201-166,47-34,261-113,-47 31,27-15,-390 247,277-92,-403 163,0-1,0-1,0-2,0 0,0 0,-1-1,22-18,-26 12,-24 19,-23 19,-99 66,73-50,-114 98,-11 57,107-107,-118 100,67-87,66-55,3 4,-66 68,195-179,1 6,3 2,96-55,53-38,101-86,525-274,-374 275,-230 117,-285 143,2 4,1 2,-67 68,-21 20,-44 15,-50 45,155-119,-559 492,586-523,27-23,1 1,0 1,0 1,0 1,2 2,-19 25,45-41,10-10,72-56,115-106,34-25,-162 138,476-302,-382 270,262-89,-372 161,32-9,-2-4,146-77,34-52,-406 280,10-22,-254 224,179-120,81-77,-242 195,205-227,135-71,30-18,36-15,-8-7,-1-2,74-53,74-78,5-5,-109 100,161-74,100-11,46-20,-289 112,224-99,-277 130,0 4,3 3,-3 3,81-1,-148 11,0 3,-1-1,1 4,0-2,1 2,-1 2,-28 20,-9 9,-57 54,-33 41,-224 191,282-258,-30 22,-152 152,266-240,1 2,0-1,-1-1,1 2,0 0,-1-2,1 2,1-1,-1 1,-1 0,1 0,1-1,-1 1,0 0,1-1,-2 1,2 0,0 0,-1-1,1 1,0 0,-1 0,1-1,0 3,0-3,0 3,1-2,0-1,1-1,-1 2,0 0,2-2,-2 1,0-1,1 0,-1 2,2-2,-2 0,0 0,1 0,-1 0,1 0,0 0,-1 0,0 0,2-2,-2 2,1 0,-1-1,0 1,3-4,31-11,-1-4,0-2,-1-1,33-30,75-52,637-253,-593 293,-108 41,0-4,-3-6,115-69,-154 78,-20 12,-1 0,0 1,2 3,-2-1,2 0,1 3,-1 0,30-6,-44 12,-2 0,1 0,-1-1,0 1,1 0,-1 0,2 1,-2-1,0 0,1 0,-1 0,1 0,-1 0,2 0,-2 0,0 2,1-2,-1 0,0 0,1 2,-1-2,0 0,2 0,-2 2,0-2,0 0,1 1,-1-1,0 0,0 2,1-2,-1 2,0-2,0 0,0 1,-8 29,-24 25,-11-3,0-2,-62 54,26-27,-624 567,97-93,541-484,39-37,-1-4,-44 34,221-120,-72 11,105-82,-51 33,518-375,136-163,-760 610,-20 19,1-1,1 1,-2 0,2 2,0-2,0 2,0-1,-1 3,3-2,8-2,-18 10,-2 1,1-1,0 1,0-3,-1 3,1-1,-2-1,2 2,-2-3,2 3,-4 1,-304 371,-115 154,414-514,-354 454,337-439,-2 2,-55 51,65-68,32-23,34-24,309-299,0 0,-187 187,198-220,-348 342,1 2,-1 0,2 2,1 0,-1 1,3 3,-2 0,35-11,-40 16,-1-1,1 0,-2-1,1-2,0 0,-1-2,18-19,22-20,-54 51,0 0,2 2,-2-1,0-1,2 0,-2 0,1 2,0-1,0 1,0-2,-1 2,2 0,-2 0,2 0,-2-2,2 2,-1 0,0 2,2-2,-3 2,0-2,1 1,-1-1,0 2,-1 0,1-2,1 2,-1-1,-1 1,1-2,1 2,-2-1,1 1,-1 0,1 0,-1-1,0 1,2 0,-2 0,0-1,1 3,-1 4,1 3,-1-3,0 1,0 1,-1-1,0 0,1-1,-3 3,-2 13,-10 14,-1 0,-1-2,-2 0,-39 61,13-28,-144 294,179-336,11-27,-1 0,0 0,0 2,0-2,2 0,-2 0,0 2,0-2,0 0,1 0,-1 0,0 1,0-1,1 0,-1 0,0 0,1 0,-1 0,0 0,0 0,2 0,-2 0,0 0,1 0,-1 0,0 0,1 0,-1 0,0 0,2 0,-2 0,43-17,-37 15,29-15,-1 3,-1-1,-2-4,0 0,-1-2,0-1,51-53,-69 62,0 1,1-1,0 1,0 2,1 0,0 1,1 0,-1 1,24-6,-4 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9T14:35:33.701"/>
    </inkml:context>
    <inkml:brush xml:id="br0">
      <inkml:brushProperty name="width" value="0.5" units="cm"/>
      <inkml:brushProperty name="height" value="1" units="cm"/>
      <inkml:brushProperty name="color" value="#F1A86B"/>
      <inkml:brushProperty name="tip" value="rectangle"/>
      <inkml:brushProperty name="rasterOp" value="maskPen"/>
      <inkml:brushProperty name="ignorePressure" value="1"/>
    </inkml:brush>
  </inkml:definitions>
  <inkml:trace contextRef="#ctx0" brushRef="#br0">856 1276,'-3'-1,"0"1,0 1,0-1,0 0,1 1,-1 0,0-1,0 1,1 0,-1 0,0 1,1-1,0 0,-1 1,1 0,0-1,-1 1,-2 4,4-5,1-1,0 0,0 1,-1-1,1 1,0-1,-1 0,1 1,-1-1,1 0,0 1,-1-1,1 0,-1 0,1 1,-1-1,1 0,-1 0,1 0,-1 0,1 1,-1-1,1 0,-1 0,1 0,-1 0,1 0,-1 0,1-1,-1 1,1 0,-1 0,1 0,-1 0,1-1,-1 1,0 0,1-1,0 0,-1 0,1 0,0 1,0-1,0 0,0 0,0 0,0 0,0 0,0 1,0-1,0 0,0 0,1 0,-1 1,0-1,1 0,-1 0,0 0,1 1,-1-1,1 0,0 0,12-17,0 1,2 1,0 0,1 1,31-24,100-56,-76 51,38-21,84-60,219-144,-406 265,1 1,-1 0,0-1,0 0,0 0,0-1,-1 1,0-1,0 0,6-8,-11 13,0 0,0-1,0 1,0-1,1 1,-1 0,0-1,0 1,0 0,-1-1,1 1,0-1,0 1,0 0,0-1,0 1,0 0,0-1,-1 1,1 0,0-1,0 1,0 0,-1-1,1 1,0 0,-1 0,1-1,0 1,0 0,-1 0,1 0,0-1,-1 1,1 0,-1 0,1 0,0 0,-1 0,1 0,0 0,-1 0,1 0,-1 0,1 0,0 0,-1 0,1 0,0 0,-1 0,1 0,-1 0,-25 2,23-1,-19 2,-1 2,1 1,0 0,-31 15,-79 46,30-14,-14 3,-2-5,-2-6,-138 33,-99 10,391-99,0-2,0 0,-1-3,40-25,142-100,-107 67,239-158,-347 232,1 0,0 0,-1-1,1 1,0 0,-1-1,1 1,0-1,-1 1,1 0,-1-1,1 1,-1-1,1 0,-1 1,1-1,-1 1,0-1,1 0,-1 1,0-1,0 0,1 1,-1-1,0 0,0 0,0 1,0-1,0-1,-1 2,0-1,1 0,-1 1,0-1,0 1,0-1,0 1,0-1,-1 1,1 0,0-1,0 1,0 0,0 0,0 0,-1 0,-52 1,37 1,-1 2,1-1,-1 2,1 0,0 1,-19 11,-92 57,35-17,30-23,2 3,-72 56,63-44,70-49,-1 0,1 1,0-1,-1 0,1 0,0 0,-1 0,1 1,0-1,-1 0,1 0,0 1,0-1,-1 0,1 0,0 1,0-1,0 0,-1 1,1-1,0 0,0 1,0-1,0 0,0 1,0-1,-1 0,1 1,0-1,0 1,0-1,11 4,20-6,-15-1,-1-1,1 0,-1-1,0-1,0-1,18-10,81-61,-29 19,144-92,-219 145,0 0,1 1,-1 0,1 1,17-5,-24 8,-7 1,-16 2,-28 6,21 1,0 2,0 1,1 1,0 1,1 1,-36 29,-45 28,-132 57,44-26,-92 35,269-131,7-4,1 1,-1 0,1 0,-1 1,1 0,0 0,-13 12,15-6,12-7,18-9,70-46,-17 9,295-178,-297 171,19-8,2 5,3 3,1 5,166-49,-219 79,153-41,-150 44,100-10,-126 23,-24-2,0 0,0 0,0 0,1 0,-1 0,0 1,0-1,0 0,0 0,0 0,0 0,0 1,0-1,0 0,0 0,1 0,-1 0,0 1,0-1,0 0,0 0,0 0,0 1,0-1,-1 0,1 0,0 0,0 0,0 1,0-1,0 0,0 0,0 0,0 0,0 1,0-1,-1 0,1 0,0 0,0 0,0 0,0 0,0 1,-1-1,1 0,0 0,0 0,0 0,0 0,-1 0,-38 22,26-16,-34 21,-86 63,-34 49,-50 35,-153 82,-63 43,20 23,372-282,39-37,0 0,0 0,0 0,0 0,0 1,1-1,-1 0,1 1,0-1,0 1,0 0,0 4,1-7,0 0,0 0,0 0,0 0,0 0,0 0,1 0,-1-1,0 1,1 0,-1 0,0 0,1 0,-1 0,1 0,0-1,-1 1,1 0,0 0,-1-1,1 1,0-1,0 1,-1 0,1-1,0 1,0-1,0 0,0 1,0-1,0 0,0 1,0-1,0 0,0 0,0 0,0 0,-1 0,1 0,0 0,0 0,0-1,0 1,0 0,1-1,8-1,0 0,0-1,12-5,-17 6,91-34,175-42,861-202,-995 243,427-95,128-36,-577 137,61-21,-166 47,-16 4,-17 5,-27 12,-89 44,57-22,-339 167,390-190,0-1,-1-1,0-2,-37 7,157-82,679-438,-134 110,-616 378,-17 14,0-1,0 1,0 0,0 0,0-1,1 1,-1 0,0 0,0 0,0-1,0 1,0 0,0 0,0-1,0 1,0 0,0 0,0-1,0 1,0 0,0 0,0-1,0 1,0 0,0 0,0-1,-1 1,1 0,0 0,0 0,0-1,0 1,0 0,-1 0,1 0,0-1,0 1,-4-1,1 0,-1 0,1 0,0 1,-1-1,0 1,1 0,-1 0,-3 0,-83 5,-119 20,-91 36,-138 66,308-86,-24 10,-215 57,250-85,-133 32,231-46,21-9,0 0,0 0,0 0,0 1,0-1,0 0,0 0,0 0,0 1,0-1,0 0,0 0,0 0,0 0,0 1,1-1,-1 0,0 0,0 0,0 0,0 1,0-1,0 0,1 0,-1 0,0 0,0 0,0 0,1 1,-1-1,0 0,0 0,0 0,0 0,1 0,-1 0,0 0,0 0,0 0,1 0,-1 0,0 0,0 0,1 0,-1 0,0 0,5 0,0 0,-1 0,1 0,0 0,0 0,-1-1,8-2,11-7,0-1,0-1,-1 0,0-2,31-27,39-24,-9 15,2 4,2 4,143-49,292-40,-307 81,-228 55,0 1,0-1,0 2,-12 8,-76 49,67-43,-243 175,62-40,-83 53,285-199,2-3,1 0,0 0,1 1,-1 1,2-1,-1 1,1 1,1 0,-11 16,18-25,-1 0,1 0,-1 0,1 0,0 0,0 0,0 0,-1 0,1 0,0 1,0-1,0 0,1 0,-1 0,0 0,0 0,0 0,1 0,-1 0,1 0,-1 0,1 0,-1 0,1 0,-1 0,1-1,0 1,0 0,-1 0,1 0,0-1,0 1,0-1,0 1,0 0,0-1,0 0,0 1,0-1,0 0,0 1,0-1,2 0,6 2,1 0,-1-1,19 0,-22-1,45-1,-1-2,72-14,98-32,-177 38,313-96,-222 61,224-44,-6 7,-275 62,0 2,106-10,-183 29,0 0,0 0,-1 1,1-1,0 0,0 0,0 0,0 0,0 0,0 0,0 1,0-1,0 0,0 0,0 0,0 0,0 0,0 0,0 1,0-1,0 0,0 0,0 0,0 0,0 0,0 1,0-1,0 0,0 0,0 0,0 0,0 0,0 0,1 0,-1 1,0-1,0 0,0 0,0 0,0 0,0 0,0 0,0 0,1 0,-1 0,0 0,0 0,0 0,0 1,0-1,1 0,-1 0,0 0,0 0,0 0,0 0,0 0,0 0,1-1,-19 16,-29 15,-642 418,333-205,154-118,201-125,0 0,-1 1,1-1,0 1,0 0,0-1,0 1,1 0,-1 0,0-1,0 1,0 0,1 0,-1 0,0 0,1 0,-1 0,1 0,-2 2,3-3,0 1,0-1,0 0,-1 0,1 1,0-1,0 0,0 0,0 0,-1 0,1 0,0 0,0 0,0 0,0 0,0-1,-1 1,1 0,0-1,0 1,-1 0,1-1,0 1,0-1,-1 1,2-1,85-42,109-45,81-24,132-44,-90 60,148-47,-270 78,168-58,-352 118,-8 3,-1 0,1 0,0 1,0-1,1 1,6 0,-12 1,0 0,0 0,1 0,-1 1,0-1,0 0,0 0,0 0,0 1,0-1,0 0,1 0,-1 0,0 1,0-1,0 0,0 0,0 1,0-1,0 0,0 0,0 0,0 1,0-1,-1 0,1 0,0 1,0-1,0 0,0 0,0 0,0 1,0-1,-1 0,1 0,0 0,0 0,0 1,0-1,-1 0,1 0,0 0,0 0,0 0,-1 0,1 0,0 1,0-1,0 0,-1 0,1 0,-14 12,-10 2,-1-1,-47 18,9-5,-333 187,239-124,-378 244,358-218,130-85,-78 54,112-74,0 1,0 1,1 0,1 1,0 0,-14 21,25-34,0 0,0 0,0 1,0-1,-1 0,1 0,0 0,0 1,0-1,0 0,0 0,-1 0,1 1,0-1,0 0,0 0,0 1,0-1,0 0,0 0,0 0,0 1,0-1,0 0,0 0,0 1,0-1,0 0,0 0,0 1,0-1,1 0,-1 0,0 0,0 1,0-1,0 0,11-2,23-15,-22 11,109-55,252-112,-209 110,403-163,-468 182,271-113,346-150,-643 276,-63 25,-12 5,-19 7,-168 81,-332 137,371-175,69-24,-127 57,195-78,14-8,17-13,52-25,89-38,-110 57,576-239,-431 198,257-50,-360 90,127-52,-127 41,108-54,-82 34,-98 47,0 1,0 1,33-7,-50 14,-8 4,-18 13,-32 18,-49 25,-199 127,-219 146,274-178,223-140,16-10,-1 0,1 1,0 0,0 1,-17 17,45-31,12-9,457-210,15 35,-157 79,-273 89,-55 17,0-1,0-1,0 0,-1-1,-1-1,17-12,-28 14,-13 9,-18 9,-723 469,583-366,21-15,-176 116,304-204,8-6,1 1,0 0,0 0,1 1,-9 8,17-15,0 0,-1 0,1 0,0 0,0 1,-1-1,1 0,0 0,0 0,-1 1,1-1,0 0,0 0,0 1,-1-1,1 0,0 0,0 1,0-1,0 0,0 1,0-1,0 0,-1 1,1-1,0 0,0 0,0 1,0-1,0 0,0 1,1-1,-1 0,0 1,0-1,0 0,0 1,0-1,0 0,0 0,1 1,-1-1,0 0,0 0,0 1,1-1,-1 0,18-1,26-14,77-37,-26 9,77-18,207-46,-129 41,286-98,-205 60,47 1,-251 86,-150 22,0 0,1 2,0 0,0 2,-21 11,-103 63,-1047 613,926-560,189-98,70-35,1 0,0 1,0 0,0 0,0 1,1 0,0 0,0 0,0 1,0 0,-8 11,14-16,0-1,0 0,-1 0,1 1,0-1,0 0,-1 1,1-1,0 0,0 1,0-1,0 0,0 1,0-1,-1 0,1 1,0-1,0 0,0 1,0-1,0 0,0 1,0-1,1 1,-1-1,0 0,0 1,0-1,0 0,0 1,0-1,1 0,-1 1,0-1,0 0,0 0,1 1,-1-1,0 0,1 0,-1 1,0-1,0 0,1 0,-1 0,0 0,1 1,-1-1,0 0,1 0,-1 0,0 0,1 0,-1 0,1 0,-1 0,0 0,1 0,-1 0,0 0,1 0,-1 0,0 0,1-1,27-5,-27 5,61-23,99-53,-73 32,264-130,513-231,-198 111,-230 54,-391 218,96-34,-112 45,7-4,-19 8,-26 13,-317 190,117-64,157-100,1 1,2 3,1 1,-43 45,86-78,1 0,0 0,0 1,0-1,1 0,-1 1,1 0,0 0,0 0,0 0,0 0,-2 8,4-12,0 0,0 1,0-1,1 0,-1 1,0-1,0 0,0 1,0-1,0 0,0 0,0 1,1-1,-1 0,0 0,0 1,0-1,1 0,-1 0,0 0,0 1,0-1,1 0,-1 0,0 0,1 0,-1 0,0 1,0-1,1 0,-1 0,0 0,1 0,-1 0,0 0,0 0,1 0,-1 0,0 0,1 0,-1 0,0 0,1 0,-1-1,0 1,0 0,1 0,15-7,-15 7,75-39,1 4,94-29,229-46,345-119,-661 197,-24 10,-1-2,108-62,-139 68,60-29,-73 39,-21 7,-29 12,-422 262,267-153,-462 319,515-343,-13-1,139-88,5-4,0 0,1 1,-1 0,1 1,0-1,0 1,-5 7,10-12,-1 0,1 1,0-1,0 0,0 0,-1 0,1 0,0 1,0-1,0 0,0 0,0 0,0 1,-1-1,1 0,0 0,0 1,0-1,0 0,0 0,0 1,0-1,0 0,0 0,0 1,0-1,0 0,0 0,0 1,1-1,-1 0,0 0,0 1,0-1,0 0,1 0,9 0,13-8,35-22,-1-3,55-43,56-32,266-112,-152 99,428-178,-463 186,-18 7,-90 61,-133 43,-5 2,-31 11,-189 127,140-84,-561 347,-219 151,776-499,40-26,-77 62,119-89,0 1,0 0,0 0,0 0,0-1,0 1,1 0,-1 0,0 0,0 0,1 0,-1 1,1-1,-1 0,0 2,2-3,-1 0,0 1,0-1,1 0,-1 0,0 1,1-1,-1 0,0 0,1 1,-1-1,1 0,-1 0,0 0,1 0,-1 0,0 0,1 0,-1 0,1 1,-1-1,0 0,1-1,-1 1,1 0,-1 0,0 0,1 0,0 0,43-12,308-141,-299 127,528-241,-216 94,50-22,-326 156,127-78,-124 66,-62 36,-1-1,50-36,-157 90,9 4,-338 220,123-53,274-202,2-2,-1 1,1 0,-1 1,2 0,-1 0,1 1,0 0,1 0,-10 16,16-24,0 0,0 0,-1 1,1-1,0 0,0 0,0 0,0 1,0-1,0 0,0 0,0 0,0 1,0-1,0 0,0 0,0 0,0 1,0-1,0 0,0 0,0 1,0-1,0 0,0 0,0 0,0 1,0-1,1 0,-1 0,0 0,0 0,0 1,0-1,0 0,1 0,-1 0,0 0,0 0,0 0,1 1,-1-1,0 0,13-1,17-11,-29 12,67-34,65-43,70-35,239-62,-14 7,237-169,-616 307,25-15,157-68,-212 104,-32 12,-36 14,-44 27,-98 64,-81 71,192-126,-158 115,-78 51,311-218,-71 52,69-48,1-1,-1 1,1 1,0-1,1 1,0 0,0 0,-5 11,9-17,1-1,-1 1,1 0,0 0,-1-1,1 1,0 0,-1 0,1-1,0 1,0 0,0 0,0 0,-1-1,1 1,0 0,1 0,-1 0,0 0,0-1,0 1,0 0,1 0,-1 0,1 0,0-1,0 0,0 0,-1 0,1 0,0 1,0-1,0 0,-1-1,1 1,0 0,0 0,0 0,0 0,-1-1,1 1,0 0,0-1,0 0,50-30,-41 24,21-12,59-40,3 5,119-52,219-54,69-29,-471 176,206-92,-176 76,102-72,-151 94,0 0,0 0,0 1,18-7,-52 22,1 1,0 0,0 2,1 1,0 1,-22 19,-11 6,-153 96,-286 199,-9 11,470-324,-434 310,454-320,9-8,-1 1,0-1,1 1,0 0,0 1,0-1,1 0,-1 1,-4 9,8-14,0 0,0 0,0 1,0-1,0 0,0 1,0-1,0 0,0 1,0-1,0 0,0 0,0 1,0-1,0 0,0 1,0-1,1 0,-1 0,0 1,0-1,0 0,0 0,1 0,-1 1,0-1,0 0,1 0,-1 0,0 1,0-1,1 0,-1 0,0 0,0 0,1 0,-1 0,0 0,1 0,-1 0,0 0,0 0,1 0,-1 0,0 0,1 0,-1 0,0 0,1 0,-1 0,19-3,33-14,58-28,-12 4,165-47,-133 47,125-57,428-279,-531 281,115-66,-245 151,-11 6,0-1,0 0,-1-1,14-11,-201 173,-195 131,83-64,255-189,25-15,9-18,0 1,0-1,0 1,0-1,1 1,-1-1,0 1,0-1,1 0,-1 1,0-1,1 0,-1 1,1-1,-1 0,0 1,1-1,-1 0,1 0,-1 1,1-1,-1 0,0 0,1 0,-1 0,1 1,-1-1,1 0,-1 0,1 0,-1 0,1 0,-1 0,1-1,0 1,5 0,1-1,-1 0,0 0,0 0,0-1,0 0,0 0,10-6,47-31,-27 15,352-222,-87 53,-114 60,-172 119,-15 14,0 0,0 0,0 0,0 0,0 0,0 0,0 0,0 0,0 1,-1-1,1 0,0 0,0 0,0 0,0-1,0 1,0 0,0 0,0 0,0 0,0 0,-1 0,1 0,0 0,0 0,0 0,0 0,0 0,0 0,0 0,0 0,0 0,0 0,0 0,0 0,0 0,0-1,0 1,-1 0,1 0,0 0,0 0,0 0,0 0,0 0,0 0,0 0,0 0,0-1,0 1,0 0,0 0,0 0,0 0,0 0,0 0,1 0,-1 0,0 0,0 0,0 0,0-1,0 1,-34 17,-298 207,-32 20,356-239,-85 56,80-52,2 0,-1 2,1-1,-19 24,16-6,14-28,-1 1,1-1,0 1,0-1,0 1,0-1,0 1,0-1,0 1,0-1,0 1,0-1,0 1,0-1,0 1,1-1,-1 1,0-1,0 1,0-1,1 1,-1-1,0 0,1 1,-1-1,0 0,1 1,-1-1,0 1,1-1,-1 0,1 0,-1 1,1-1,-1 0,0 0,1 0,-1 1,1-1,-1 0,1 0,-1 0,1 0,-1 0,1 0,-1 0,1 0,-1 0,1 0,-1 0,1-1,-1 1,1 0,-1 0,1-1,12-1,0-2,-1 1,1-2,13-6,18-7,649-256,-438 179,-168 67,-1-4,152-82,-93 16,-90 58,90-49,-79 54,-41 21,-21 13,-10 4,-85 49,3 4,3 4,2 4,-145 146,204-187,-270 281,182-193,112-110,-1-1,0 1,0-1,1 1,-1 0,0-1,1 1,-1 0,1 0,-1-1,1 1,-1 0,1 0,-1 0,1 0,0 0,-1-1,1 1,0 0,0 0,0 0,0 0,0 0,0 0,0 1,1-1,1-1,-1 0,0 0,1 0,-1 0,1 0,-1 0,0 0,1 0,-1-1,0 1,1 0,-1-1,0 1,1-1,-1 1,0-1,1-1,39-19,-2-3,-1-1,57-49,-1 2,429-240,-98 66,-378 218,-26 15,-1 0,22-17,-37 24,-12 9,-14 11,-216 230,-84 79,240-249,-77 72,120-107,-62 81,98-118,-1 1,1 0,0 0,0 1,0-1,0 0,1 1,-1-1,1 1,0-1,0 1,0 0,0 5,1-9,0 1,0-1,0 0,1 1,-1-1,0 0,0 1,1-1,-1 0,0 0,0 1,1-1,-1 0,0 0,1 0,-1 1,0-1,1 0,-1 0,0 0,1 0,-1 0,1 0,-1 0,0 0,1 0,-1 0,0 0,1 0,-1 0,0 0,1 0,-1 0,1 0,-1 0,0 0,1-1,-1 1,0 0,1 0,-1-1,17-8,92-70,107-72,-178 124,46-23,-45 27,45-33,-68 44,-1 1,1 0,1 1,0 1,1 0,-1 1,33-9,-39 16,-18 7,-10 11,-173 211,158-199,2-6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48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7.png"/><Relationship Id="rId5" Type="http://schemas.openxmlformats.org/officeDocument/2006/relationships/customXml" Target="../ink/ink2.xml"/><Relationship Id="rId15" Type="http://schemas.openxmlformats.org/officeDocument/2006/relationships/image" Target="../media/image19.png"/><Relationship Id="rId10" Type="http://schemas.openxmlformats.org/officeDocument/2006/relationships/customXml" Target="../ink/ink5.xml"/><Relationship Id="rId4" Type="http://schemas.openxmlformats.org/officeDocument/2006/relationships/image" Target="../media/image14.png"/><Relationship Id="rId9" Type="http://schemas.openxmlformats.org/officeDocument/2006/relationships/image" Target="../media/image16.png"/><Relationship Id="rId14" Type="http://schemas.openxmlformats.org/officeDocument/2006/relationships/customXml" Target="../ink/ink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5F46A6-782E-0BF0-E1DF-D9F8ED3D4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366" y="0"/>
            <a:ext cx="6719106" cy="6857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CA132E-A440-002D-3782-917CCE64E219}"/>
              </a:ext>
            </a:extLst>
          </p:cNvPr>
          <p:cNvSpPr txBox="1"/>
          <p:nvPr/>
        </p:nvSpPr>
        <p:spPr>
          <a:xfrm>
            <a:off x="502024" y="869576"/>
            <a:ext cx="67952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atin typeface="Algerian" panose="04020705040A02060702" pitchFamily="82" charset="0"/>
              </a:rPr>
              <a:t>CUSTOMER</a:t>
            </a:r>
          </a:p>
          <a:p>
            <a:r>
              <a:rPr lang="en-IN" sz="2800" b="1" dirty="0">
                <a:latin typeface="Algerian" panose="04020705040A02060702" pitchFamily="82" charset="0"/>
              </a:rPr>
              <a:t>			</a:t>
            </a:r>
          </a:p>
          <a:p>
            <a:r>
              <a:rPr lang="en-IN" sz="2800" b="1" dirty="0">
                <a:solidFill>
                  <a:srgbClr val="FF0000"/>
                </a:solidFill>
                <a:latin typeface="Algerian" panose="04020705040A02060702" pitchFamily="82" charset="0"/>
              </a:rPr>
              <a:t>			</a:t>
            </a:r>
            <a:r>
              <a:rPr lang="en-IN" sz="6000" b="1" dirty="0">
                <a:solidFill>
                  <a:srgbClr val="FF0000"/>
                </a:solidFill>
                <a:latin typeface="Algerian" panose="04020705040A02060702" pitchFamily="82" charset="0"/>
              </a:rPr>
              <a:t>CHURN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9B0B3D-050E-74F7-EECD-E69C4175E4AF}"/>
              </a:ext>
            </a:extLst>
          </p:cNvPr>
          <p:cNvSpPr txBox="1"/>
          <p:nvPr/>
        </p:nvSpPr>
        <p:spPr>
          <a:xfrm>
            <a:off x="2367719" y="3521915"/>
            <a:ext cx="3272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Algerian" panose="04020705040A02060702" pitchFamily="82" charset="0"/>
              </a:rPr>
              <a:t>BY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9B4B0B-89FA-CE49-AE90-4AD8D7A6689C}"/>
              </a:ext>
            </a:extLst>
          </p:cNvPr>
          <p:cNvSpPr txBox="1"/>
          <p:nvPr/>
        </p:nvSpPr>
        <p:spPr>
          <a:xfrm>
            <a:off x="313243" y="4764706"/>
            <a:ext cx="3272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THARUN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DA40DE6-D668-CA9E-1713-95B5FB2682D0}"/>
                  </a:ext>
                </a:extLst>
              </p14:cNvPr>
              <p14:cNvContentPartPr/>
              <p14:nvPr/>
            </p14:nvContentPartPr>
            <p14:xfrm>
              <a:off x="4387251" y="2488403"/>
              <a:ext cx="39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DA40DE6-D668-CA9E-1713-95B5FB2682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1251" y="2416403"/>
                <a:ext cx="75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EDFCC2F-BB93-7C81-BB53-68C6071A4CC7}"/>
                  </a:ext>
                </a:extLst>
              </p14:cNvPr>
              <p14:cNvContentPartPr/>
              <p14:nvPr/>
            </p14:nvContentPartPr>
            <p14:xfrm>
              <a:off x="4395891" y="2444123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EDFCC2F-BB93-7C81-BB53-68C6071A4C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60251" y="2372483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21A386F-87BD-9BBF-0035-DD34E07F3561}"/>
                  </a:ext>
                </a:extLst>
              </p14:cNvPr>
              <p14:cNvContentPartPr/>
              <p14:nvPr/>
            </p14:nvContentPartPr>
            <p14:xfrm>
              <a:off x="4395891" y="2417483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21A386F-87BD-9BBF-0035-DD34E07F35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60251" y="2345843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5B58A8E-3CA1-225A-5ABB-EA00EBE4C383}"/>
                  </a:ext>
                </a:extLst>
              </p14:cNvPr>
              <p14:cNvContentPartPr/>
              <p14:nvPr/>
            </p14:nvContentPartPr>
            <p14:xfrm>
              <a:off x="209284" y="4719277"/>
              <a:ext cx="2652120" cy="864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5B58A8E-3CA1-225A-5ABB-EA00EBE4C38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284" y="4539277"/>
                <a:ext cx="2831760" cy="12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F4AC5B2-0A92-8526-851C-B9C6274F4372}"/>
                  </a:ext>
                </a:extLst>
              </p14:cNvPr>
              <p14:cNvContentPartPr/>
              <p14:nvPr/>
            </p14:nvContentPartPr>
            <p14:xfrm>
              <a:off x="482331" y="729443"/>
              <a:ext cx="3103200" cy="898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F4AC5B2-0A92-8526-851C-B9C6274F43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691" y="549803"/>
                <a:ext cx="3282840" cy="12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DC98074-3073-244C-1CE8-8DB999C1C7C6}"/>
                  </a:ext>
                </a:extLst>
              </p14:cNvPr>
              <p14:cNvContentPartPr/>
              <p14:nvPr/>
            </p14:nvContentPartPr>
            <p14:xfrm>
              <a:off x="3208971" y="1997003"/>
              <a:ext cx="2603160" cy="854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DC98074-3073-244C-1CE8-8DB999C1C7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19331" y="1817003"/>
                <a:ext cx="2782800" cy="12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1A07A14-5813-E2FD-354A-EAF4BF70AB6D}"/>
                  </a:ext>
                </a:extLst>
              </p14:cNvPr>
              <p14:cNvContentPartPr/>
              <p14:nvPr/>
            </p14:nvContentPartPr>
            <p14:xfrm>
              <a:off x="2252451" y="3523763"/>
              <a:ext cx="1547280" cy="783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1A07A14-5813-E2FD-354A-EAF4BF70AB6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62451" y="3343763"/>
                <a:ext cx="1726920" cy="114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5" y="204376"/>
            <a:ext cx="10405174" cy="789128"/>
          </a:xfrm>
        </p:spPr>
        <p:txBody>
          <a:bodyPr>
            <a:normAutofit/>
          </a:bodyPr>
          <a:lstStyle/>
          <a:p>
            <a:r>
              <a:rPr lang="en-IN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Marketing Campaigns</a:t>
            </a:r>
            <a:endParaRPr lang="en-Z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BD364-94E4-3E25-9B09-44D40705FC1E}"/>
              </a:ext>
            </a:extLst>
          </p:cNvPr>
          <p:cNvSpPr txBox="1"/>
          <p:nvPr/>
        </p:nvSpPr>
        <p:spPr>
          <a:xfrm>
            <a:off x="497411" y="1230896"/>
            <a:ext cx="73629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impact of promotional offers on customer retention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CAC46-E218-E0F5-65C3-FACCF0DB60A1}"/>
              </a:ext>
            </a:extLst>
          </p:cNvPr>
          <p:cNvSpPr txBox="1"/>
          <p:nvPr/>
        </p:nvSpPr>
        <p:spPr>
          <a:xfrm>
            <a:off x="8044960" y="1613378"/>
            <a:ext cx="3991709" cy="45243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with Low Charge have the highest retention rate (84.02%).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with Medium Charge have the lowest retention rate (67.25%).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239F1-5BA3-EDD2-1E03-CC5932692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94" y="1745611"/>
            <a:ext cx="7231029" cy="4952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6C6A25C-5943-431F-F33E-C8B87BB39819}"/>
                  </a:ext>
                </a:extLst>
              </p14:cNvPr>
              <p14:cNvContentPartPr/>
              <p14:nvPr/>
            </p14:nvContentPartPr>
            <p14:xfrm>
              <a:off x="418971" y="216083"/>
              <a:ext cx="5724360" cy="924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C6A25C-5943-431F-F33E-C8B87BB398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331" y="36083"/>
                <a:ext cx="5904000" cy="128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8711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5" y="204376"/>
            <a:ext cx="10405174" cy="789128"/>
          </a:xfrm>
        </p:spPr>
        <p:txBody>
          <a:bodyPr>
            <a:normAutofit/>
          </a:bodyPr>
          <a:lstStyle/>
          <a:p>
            <a:r>
              <a:rPr lang="en-IN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 Improvement</a:t>
            </a:r>
            <a:endParaRPr lang="en-Z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BD364-94E4-3E25-9B09-44D40705FC1E}"/>
              </a:ext>
            </a:extLst>
          </p:cNvPr>
          <p:cNvSpPr txBox="1"/>
          <p:nvPr/>
        </p:nvSpPr>
        <p:spPr>
          <a:xfrm>
            <a:off x="497411" y="1230896"/>
            <a:ext cx="7362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Analyze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customer support interactions and their correlation with churn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CAC46-E218-E0F5-65C3-FACCF0DB60A1}"/>
              </a:ext>
            </a:extLst>
          </p:cNvPr>
          <p:cNvSpPr txBox="1"/>
          <p:nvPr/>
        </p:nvSpPr>
        <p:spPr>
          <a:xfrm>
            <a:off x="7799596" y="797510"/>
            <a:ext cx="3991709" cy="52629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Retained customers have a higher average refund (2.30) and slightly higher extra charges (7.17) compared to churned customers.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total number of retained customers (4,720) is more than double that of churned customers (2,323).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97814-8F59-920A-9111-1C78384A1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11" y="1828174"/>
            <a:ext cx="7028804" cy="48254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1BD9397-4122-B92F-F5D2-2C26A2102E87}"/>
                  </a:ext>
                </a:extLst>
              </p14:cNvPr>
              <p14:cNvContentPartPr/>
              <p14:nvPr/>
            </p14:nvContentPartPr>
            <p14:xfrm>
              <a:off x="215931" y="188723"/>
              <a:ext cx="7049520" cy="880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1BD9397-4122-B92F-F5D2-2C26A2102E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931" y="9083"/>
                <a:ext cx="7229160" cy="123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4063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5" y="204376"/>
            <a:ext cx="10405174" cy="789128"/>
          </a:xfrm>
        </p:spPr>
        <p:txBody>
          <a:bodyPr>
            <a:normAutofit/>
          </a:bodyPr>
          <a:lstStyle/>
          <a:p>
            <a:r>
              <a:rPr lang="en-IN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 Improvement</a:t>
            </a:r>
            <a:endParaRPr lang="en-Z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BD364-94E4-3E25-9B09-44D40705FC1E}"/>
              </a:ext>
            </a:extLst>
          </p:cNvPr>
          <p:cNvSpPr txBox="1"/>
          <p:nvPr/>
        </p:nvSpPr>
        <p:spPr>
          <a:xfrm>
            <a:off x="497411" y="1230896"/>
            <a:ext cx="7362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the most common service issues reported by churned customers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CAC46-E218-E0F5-65C3-FACCF0DB60A1}"/>
              </a:ext>
            </a:extLst>
          </p:cNvPr>
          <p:cNvSpPr txBox="1"/>
          <p:nvPr/>
        </p:nvSpPr>
        <p:spPr>
          <a:xfrm>
            <a:off x="8045780" y="612844"/>
            <a:ext cx="3991709" cy="56323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 reasons for leaving: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Competitors had better devices (313 customers).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Competitors made better offers (311 customers).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Poor support staff attitude (310 customers).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Other reasons: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Some didn’t know why they left (130 customers).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Competitors offered more data or higher download speeds (117 and 110 customers).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Less common reasons: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 prices, product dissatisfaction, and network reliability were also factors.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Some left because of extra charges, moving, or poor website services.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1AF41-5E4C-8402-D610-D8722CE94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46" y="1837619"/>
            <a:ext cx="7032115" cy="46511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FCA88FB-67B5-4660-E02B-02FDFC2DDF8F}"/>
                  </a:ext>
                </a:extLst>
              </p14:cNvPr>
              <p14:cNvContentPartPr/>
              <p14:nvPr/>
            </p14:nvContentPartPr>
            <p14:xfrm>
              <a:off x="415371" y="266483"/>
              <a:ext cx="6696720" cy="794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FCA88FB-67B5-4660-E02B-02FDFC2DDF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731" y="86843"/>
                <a:ext cx="6876360" cy="11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351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5" y="204376"/>
            <a:ext cx="10405174" cy="789128"/>
          </a:xfrm>
        </p:spPr>
        <p:txBody>
          <a:bodyPr>
            <a:normAutofit/>
          </a:bodyPr>
          <a:lstStyle/>
          <a:p>
            <a:r>
              <a:rPr lang="en-IN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Revenue Optimization</a:t>
            </a:r>
            <a:endParaRPr lang="en-ZA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BD364-94E4-3E25-9B09-44D40705FC1E}"/>
              </a:ext>
            </a:extLst>
          </p:cNvPr>
          <p:cNvSpPr txBox="1"/>
          <p:nvPr/>
        </p:nvSpPr>
        <p:spPr>
          <a:xfrm>
            <a:off x="497411" y="1230896"/>
            <a:ext cx="7362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the average monthly charges for customers who have churned and compare it with those who have not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CAC46-E218-E0F5-65C3-FACCF0DB60A1}"/>
              </a:ext>
            </a:extLst>
          </p:cNvPr>
          <p:cNvSpPr txBox="1"/>
          <p:nvPr/>
        </p:nvSpPr>
        <p:spPr>
          <a:xfrm>
            <a:off x="7940272" y="1316228"/>
            <a:ext cx="3991709" cy="40318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Retained customers have an average monthly charge of 61.74.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Churned customers have a higher average monthly charge of 67.37.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8103C-30B1-FB62-4882-CBDA71B19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11" y="1879401"/>
            <a:ext cx="7292574" cy="47742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3648A77-A643-5D64-91D3-3325856D45E5}"/>
                  </a:ext>
                </a:extLst>
              </p14:cNvPr>
              <p14:cNvContentPartPr/>
              <p14:nvPr/>
            </p14:nvContentPartPr>
            <p14:xfrm>
              <a:off x="334011" y="270803"/>
              <a:ext cx="6215040" cy="806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3648A77-A643-5D64-91D3-3325856D45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011" y="90803"/>
                <a:ext cx="6394680" cy="116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1742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5" y="204376"/>
            <a:ext cx="10405174" cy="789128"/>
          </a:xfrm>
        </p:spPr>
        <p:txBody>
          <a:bodyPr>
            <a:normAutofit/>
          </a:bodyPr>
          <a:lstStyle/>
          <a:p>
            <a:r>
              <a:rPr lang="en-IN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Revenue Optimization</a:t>
            </a:r>
            <a:endParaRPr lang="en-ZA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BD364-94E4-3E25-9B09-44D40705FC1E}"/>
              </a:ext>
            </a:extLst>
          </p:cNvPr>
          <p:cNvSpPr txBox="1"/>
          <p:nvPr/>
        </p:nvSpPr>
        <p:spPr>
          <a:xfrm>
            <a:off x="497411" y="1230896"/>
            <a:ext cx="7362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customers who generate the highest revenue and assess their churn risk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CAC46-E218-E0F5-65C3-FACCF0DB60A1}"/>
              </a:ext>
            </a:extLst>
          </p:cNvPr>
          <p:cNvSpPr txBox="1"/>
          <p:nvPr/>
        </p:nvSpPr>
        <p:spPr>
          <a:xfrm>
            <a:off x="7860323" y="598940"/>
            <a:ext cx="3991709" cy="61247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result grid shows that all the top 10 customers have stayed (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CustomerStatus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is "Stayed") and are categorized as "Low Risk" for churn. The total revenue for these customers ranges from approximately 11,158.31 to 19,793.94, and their monthly charges range from 111.3 to 114.9.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30403-EA51-1A64-3F39-9695FDBD1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11" y="1877227"/>
            <a:ext cx="7178274" cy="45851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F996A76-40FD-CEFD-492E-0CA66D65BD8B}"/>
                  </a:ext>
                </a:extLst>
              </p14:cNvPr>
              <p14:cNvContentPartPr/>
              <p14:nvPr/>
            </p14:nvContentPartPr>
            <p14:xfrm>
              <a:off x="342651" y="246323"/>
              <a:ext cx="6380640" cy="794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F996A76-40FD-CEFD-492E-0CA66D65BD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651" y="66323"/>
                <a:ext cx="6560280" cy="11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9217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5" y="204376"/>
            <a:ext cx="10405174" cy="789128"/>
          </a:xfrm>
        </p:spPr>
        <p:txBody>
          <a:bodyPr>
            <a:normAutofit/>
          </a:bodyPr>
          <a:lstStyle/>
          <a:p>
            <a:r>
              <a:rPr lang="en-IN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 Segmentation</a:t>
            </a:r>
            <a:endParaRPr lang="en-ZA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BD364-94E4-3E25-9B09-44D40705FC1E}"/>
              </a:ext>
            </a:extLst>
          </p:cNvPr>
          <p:cNvSpPr txBox="1"/>
          <p:nvPr/>
        </p:nvSpPr>
        <p:spPr>
          <a:xfrm>
            <a:off x="320612" y="1070401"/>
            <a:ext cx="7362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Segment customers by service usage and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churn rates within each segment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CAC46-E218-E0F5-65C3-FACCF0DB60A1}"/>
              </a:ext>
            </a:extLst>
          </p:cNvPr>
          <p:cNvSpPr txBox="1"/>
          <p:nvPr/>
        </p:nvSpPr>
        <p:spPr>
          <a:xfrm>
            <a:off x="7860323" y="248338"/>
            <a:ext cx="4331677" cy="60016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 data users with low spending have the highest churn rate at 72.66%.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Low data users with medium spending have the lowest churn rate at 5.98%.Generally,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who spend less are more likely to leave, especially those who use a lot of data.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7764-06C5-5B62-F785-6572DB6B7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51" y="1793630"/>
            <a:ext cx="7575834" cy="48599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908EA3-78E5-EC6C-3182-15EC4912B552}"/>
                  </a:ext>
                </a:extLst>
              </p14:cNvPr>
              <p14:cNvContentPartPr/>
              <p14:nvPr/>
            </p14:nvContentPartPr>
            <p14:xfrm>
              <a:off x="325011" y="343163"/>
              <a:ext cx="6836040" cy="646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908EA3-78E5-EC6C-3182-15EC4912B5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371" y="163163"/>
                <a:ext cx="7015680" cy="100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8890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5" y="204376"/>
            <a:ext cx="10405174" cy="789128"/>
          </a:xfrm>
        </p:spPr>
        <p:txBody>
          <a:bodyPr>
            <a:normAutofit/>
          </a:bodyPr>
          <a:lstStyle/>
          <a:p>
            <a:r>
              <a:rPr lang="en-IN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 Segmentation</a:t>
            </a:r>
            <a:endParaRPr lang="en-ZA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BD364-94E4-3E25-9B09-44D40705FC1E}"/>
              </a:ext>
            </a:extLst>
          </p:cNvPr>
          <p:cNvSpPr txBox="1"/>
          <p:nvPr/>
        </p:nvSpPr>
        <p:spPr>
          <a:xfrm>
            <a:off x="497411" y="1230896"/>
            <a:ext cx="7362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the most profitable customer segments and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their churn rates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CAC46-E218-E0F5-65C3-FACCF0DB60A1}"/>
              </a:ext>
            </a:extLst>
          </p:cNvPr>
          <p:cNvSpPr txBox="1"/>
          <p:nvPr/>
        </p:nvSpPr>
        <p:spPr>
          <a:xfrm>
            <a:off x="7860323" y="1074509"/>
            <a:ext cx="4331677" cy="47089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HighRevenue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ChurnedCustomers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991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TotalCustomers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4698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Churn Rate: 18.97%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LowRevenue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ChurnedCustomers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742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TotalCustomers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1594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Churn Rate: 46.54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MediumRevenue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ChurnedCustomers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236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TotalCustomers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751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Churn Rate: 31.42%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C9F7E-1C37-E647-18DE-7CEE091C6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23" y="1826927"/>
            <a:ext cx="7542300" cy="4660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CEF4D4-4145-E3D9-2C8E-FDA9D12B77F1}"/>
                  </a:ext>
                </a:extLst>
              </p14:cNvPr>
              <p14:cNvContentPartPr/>
              <p14:nvPr/>
            </p14:nvContentPartPr>
            <p14:xfrm>
              <a:off x="527331" y="231563"/>
              <a:ext cx="6977520" cy="744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CEF4D4-4145-E3D9-2C8E-FDA9D12B77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7691" y="51923"/>
                <a:ext cx="7157160" cy="110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5327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3A39B7-7648-F988-9D92-A518527F974D}"/>
              </a:ext>
            </a:extLst>
          </p:cNvPr>
          <p:cNvSpPr txBox="1"/>
          <p:nvPr/>
        </p:nvSpPr>
        <p:spPr>
          <a:xfrm>
            <a:off x="0" y="615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>
                    <a:lumMod val="10000"/>
                  </a:schemeClr>
                </a:solidFill>
              </a:rPr>
              <a:t>Dashboard of Churn customer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7CE05-DC96-0C5E-BB35-D3FBF245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12130454" cy="58161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BD5475-7C7C-CB37-231E-072C8EA3BC56}"/>
                  </a:ext>
                </a:extLst>
              </p14:cNvPr>
              <p14:cNvContentPartPr/>
              <p14:nvPr/>
            </p14:nvContentPartPr>
            <p14:xfrm>
              <a:off x="105411" y="20963"/>
              <a:ext cx="5098680" cy="570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BD5475-7C7C-CB37-231E-072C8EA3BC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11" y="-159037"/>
                <a:ext cx="5278320" cy="9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91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21" y="185903"/>
            <a:ext cx="10405174" cy="789128"/>
          </a:xfrm>
        </p:spPr>
        <p:txBody>
          <a:bodyPr>
            <a:normAutofit/>
          </a:bodyPr>
          <a:lstStyle/>
          <a:p>
            <a:r>
              <a:rPr lang="en-Z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from 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ZA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F1653-63DD-7390-A82F-A17E9E137407}"/>
              </a:ext>
            </a:extLst>
          </p:cNvPr>
          <p:cNvSpPr txBox="1"/>
          <p:nvPr/>
        </p:nvSpPr>
        <p:spPr>
          <a:xfrm>
            <a:off x="304800" y="1861649"/>
            <a:ext cx="11425382" cy="4524315"/>
          </a:xfrm>
          <a:prstGeom prst="rect">
            <a:avLst/>
          </a:prstGeom>
          <a:solidFill>
            <a:srgbClr val="FBBB65"/>
          </a:solidFill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Churn Rate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overall churn rate is low at 0.2%, indicating most customers are satisfied.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Reasons for Churn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Competitor offers and better devices are the top reasons.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dissatisfaction and poor support staff attitude are also significant factors.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costs are another key reason for churn.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Revenue Customers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Customers with high total charges who churn represent significant revenue losses.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ECA90AA-1382-E32C-640C-4C37E9B06137}"/>
                  </a:ext>
                </a:extLst>
              </p14:cNvPr>
              <p14:cNvContentPartPr/>
              <p14:nvPr/>
            </p14:nvContentPartPr>
            <p14:xfrm>
              <a:off x="269931" y="48323"/>
              <a:ext cx="6516000" cy="1136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ECA90AA-1382-E32C-640C-4C37E9B061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291" y="-131677"/>
                <a:ext cx="6695640" cy="149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790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5" y="204376"/>
            <a:ext cx="10405174" cy="789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Strategies to Stop Churn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F1653-63DD-7390-A82F-A17E9E137407}"/>
              </a:ext>
            </a:extLst>
          </p:cNvPr>
          <p:cNvSpPr txBox="1"/>
          <p:nvPr/>
        </p:nvSpPr>
        <p:spPr>
          <a:xfrm>
            <a:off x="212435" y="1113578"/>
            <a:ext cx="11841019" cy="6186309"/>
          </a:xfrm>
          <a:prstGeom prst="rect">
            <a:avLst/>
          </a:prstGeom>
          <a:solidFill>
            <a:srgbClr val="FBBB65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Proactive Customer Retention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At-Risk Customers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 data analytics to identify customers who show early signs of dissatisfaction or are considering switching to competitors.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Offers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Develop personalized offers for these at-risk customers based on their usage patterns and previous interactions.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Customer Support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for Support Staff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Improve training programs for customer support staff to ensure better handling of customer issues, as poor attitude from support staff is a common reason for churn.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Resolution Times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Implement measures to reduce the time taken to resolve customer issues, particularly for high-value customers.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Service Offerings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Competitive Pricing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Regularly review pricing models to ensure they are competitive with industry standards, especially for services like high-speed internet and device plans.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Loyalty Programs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Introduce or enhance loyalty programs that reward long-term customers with discounts, free upgrades, or other perks.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41C260E-3A37-6BB2-3D54-869E3DE456C3}"/>
                  </a:ext>
                </a:extLst>
              </p14:cNvPr>
              <p14:cNvContentPartPr/>
              <p14:nvPr/>
            </p14:nvContentPartPr>
            <p14:xfrm>
              <a:off x="321411" y="308797"/>
              <a:ext cx="7292520" cy="652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1C260E-3A37-6BB2-3D54-869E3DE456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771" y="129157"/>
                <a:ext cx="7472160" cy="101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82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549" y="932329"/>
            <a:ext cx="5864352" cy="787460"/>
          </a:xfrm>
        </p:spPr>
        <p:txBody>
          <a:bodyPr>
            <a:normAutofit/>
          </a:bodyPr>
          <a:lstStyle/>
          <a:p>
            <a:r>
              <a:rPr lang="en-US" sz="4800" dirty="0" err="1"/>
              <a:t>Intoduction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B36DA-23E5-C1D9-A7CA-BE0B03643EE3}"/>
              </a:ext>
            </a:extLst>
          </p:cNvPr>
          <p:cNvSpPr txBox="1"/>
          <p:nvPr/>
        </p:nvSpPr>
        <p:spPr>
          <a:xfrm>
            <a:off x="474785" y="1817610"/>
            <a:ext cx="112453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4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churn is when customers cease their relationship with a company or business, typically by discontinuing their use of its products or services. It is a significant concern for businesses across various industries, including telecommunications, software, e-commerce, and subscription-based services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905D9A-0185-9CBF-F5F3-D416958EE1DD}"/>
                  </a:ext>
                </a:extLst>
              </p14:cNvPr>
              <p14:cNvContentPartPr/>
              <p14:nvPr/>
            </p14:nvContentPartPr>
            <p14:xfrm>
              <a:off x="228601" y="808854"/>
              <a:ext cx="5134708" cy="974098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905D9A-0185-9CBF-F5F3-D416958EE1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601" y="628799"/>
                <a:ext cx="5314349" cy="13338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5" y="204376"/>
            <a:ext cx="10405174" cy="789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Strategies to Stop Churn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F1653-63DD-7390-A82F-A17E9E137407}"/>
              </a:ext>
            </a:extLst>
          </p:cNvPr>
          <p:cNvSpPr txBox="1"/>
          <p:nvPr/>
        </p:nvSpPr>
        <p:spPr>
          <a:xfrm>
            <a:off x="175490" y="1421309"/>
            <a:ext cx="11841019" cy="5324535"/>
          </a:xfrm>
          <a:prstGeom prst="rect">
            <a:avLst/>
          </a:prstGeom>
          <a:solidFill>
            <a:srgbClr val="FBBB65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Targeted Marketing Campaigns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High Churn Segments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Create targeted marketing campaigns aimed at customers in high churn segments, such as low data users with medium spending.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Retention Promotions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Offer promotions that specifically address the reasons for churn, such as better device offers or lower prices.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Improvement Based on Feedback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Loops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Establish feedback loops where customers can provide feedback on why they might leave or are dissatisfied, and use this information to make data-driven improvements to services.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Check-Ins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Conduct regular check-ins with customers to gauge their satisfaction levels and address any issues before they lead to churn.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Analytics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Churn Prediction Models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Implement predictive analytics models to continuously monitor customer data and predict churn before it happens. This allows the company to take preemptive actions.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9C169DB-56E4-EE15-E172-66AFD68F1EB3}"/>
                  </a:ext>
                </a:extLst>
              </p14:cNvPr>
              <p14:cNvContentPartPr/>
              <p14:nvPr/>
            </p14:nvContentPartPr>
            <p14:xfrm>
              <a:off x="182091" y="249563"/>
              <a:ext cx="7351200" cy="930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9C169DB-56E4-EE15-E172-66AFD68F1E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091" y="69563"/>
                <a:ext cx="7530840" cy="129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6869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376" y="467702"/>
            <a:ext cx="5864352" cy="1107362"/>
          </a:xfrm>
        </p:spPr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Problem Statement:</a:t>
            </a:r>
            <a:br>
              <a:rPr lang="en-US" sz="3600" b="0" dirty="0">
                <a:effectLst/>
              </a:rPr>
            </a:br>
            <a:endParaRPr lang="en-US" sz="3600" b="1" dirty="0">
              <a:effectLst/>
              <a:highlight>
                <a:srgbClr val="FFFFFF"/>
              </a:highlight>
            </a:endParaRPr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88269" y="1727982"/>
            <a:ext cx="5864225" cy="2362835"/>
          </a:xfrm>
        </p:spPr>
        <p:txBody>
          <a:bodyPr>
            <a:normAutofit/>
          </a:bodyPr>
          <a:lstStyle/>
          <a:p>
            <a:r>
              <a:rPr lang="en-US" sz="4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Predicting Customer Churn in Telecom Industry</a:t>
            </a:r>
            <a:endParaRPr lang="en-US" sz="4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A644803-A4CB-4BDB-2A9C-A0EF1EED1C85}"/>
                  </a:ext>
                </a:extLst>
              </p14:cNvPr>
              <p14:cNvContentPartPr/>
              <p14:nvPr/>
            </p14:nvContentPartPr>
            <p14:xfrm>
              <a:off x="4914651" y="437483"/>
              <a:ext cx="5573520" cy="648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A644803-A4CB-4BDB-2A9C-A0EF1EED1C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5011" y="257843"/>
                <a:ext cx="5753160" cy="10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257" y="0"/>
            <a:ext cx="8297380" cy="1326514"/>
          </a:xfrm>
        </p:spPr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4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Use Cases:</a:t>
            </a:r>
            <a:br>
              <a:rPr lang="en-US" b="1" dirty="0">
                <a:effectLst/>
              </a:rPr>
            </a:b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1274885"/>
            <a:ext cx="8324089" cy="5583115"/>
          </a:xfrm>
        </p:spPr>
        <p:txBody>
          <a:bodyPr>
            <a:noAutofit/>
          </a:bodyPr>
          <a:lstStyle/>
          <a:p>
            <a:pPr rtl="0" fontAlgn="base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Customer Retention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Identify at-risk customers and proactively implement retention strategies.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endParaRPr lang="en-US" sz="24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Marketing Campaigns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Tailor marketing efforts towards customers who are more likely to churn.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4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Service Improvement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Analyze churn patterns to improve service offerings and customer support.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4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Revenue Optimization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Reduce churn rates to maintain a steady revenue stream.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4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2100"/>
              </a:spcAft>
              <a:buFont typeface="+mj-lt"/>
              <a:buAutoNum type="arabicPeriod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Customer Segmentation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Segment customers based on churn probability to offer personalized experiences.</a:t>
            </a:r>
            <a:endParaRPr lang="en-US" sz="24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FE2C3C4-18C7-227C-3085-5823AA415BA6}"/>
                  </a:ext>
                </a:extLst>
              </p14:cNvPr>
              <p14:cNvContentPartPr/>
              <p14:nvPr/>
            </p14:nvContentPartPr>
            <p14:xfrm>
              <a:off x="576291" y="158483"/>
              <a:ext cx="6404040" cy="723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FE2C3C4-18C7-227C-3085-5823AA415B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651" y="-21517"/>
                <a:ext cx="6583680" cy="10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745" y="659422"/>
            <a:ext cx="5641897" cy="474785"/>
          </a:xfrm>
        </p:spPr>
        <p:txBody>
          <a:bodyPr>
            <a:normAutofit fontScale="90000"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7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br>
              <a:rPr lang="en-US" b="0" dirty="0">
                <a:effectLst/>
              </a:rPr>
            </a:br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5057E8-E893-EB27-A351-DE29BAB68A91}"/>
              </a:ext>
            </a:extLst>
          </p:cNvPr>
          <p:cNvSpPr txBox="1"/>
          <p:nvPr/>
        </p:nvSpPr>
        <p:spPr>
          <a:xfrm>
            <a:off x="2042745" y="158260"/>
            <a:ext cx="1025769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 SQL to query the telecom database and extract relevant data.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2. Data Preprocessing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Clean and preprocess the data to handle missing values, outliers, 			and normalize features.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3. Exploratory Data Analysis (EDA)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 Power BI or Tableau for data 			visualization to identify trends and patterns.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	4. Feature Engineering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Create new features that could help in 				predicting churn.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		5. Visualization and Reporting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Create detailed dashboards 					and reports in Power BI or Tableau to present findings.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347AFF3-3339-C1E0-1BAB-E629A10FFD23}"/>
                  </a:ext>
                </a:extLst>
              </p14:cNvPr>
              <p14:cNvContentPartPr/>
              <p14:nvPr/>
            </p14:nvContentPartPr>
            <p14:xfrm>
              <a:off x="2085051" y="137243"/>
              <a:ext cx="2080800" cy="552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347AFF3-3339-C1E0-1BAB-E629A10FFD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051" y="29603"/>
                <a:ext cx="2188440" cy="76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5" y="204376"/>
            <a:ext cx="10405174" cy="789128"/>
          </a:xfrm>
        </p:spPr>
        <p:txBody>
          <a:bodyPr>
            <a:norm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Customer Retention</a:t>
            </a:r>
            <a:endParaRPr lang="en-ZA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BD364-94E4-3E25-9B09-44D40705FC1E}"/>
              </a:ext>
            </a:extLst>
          </p:cNvPr>
          <p:cNvSpPr txBox="1"/>
          <p:nvPr/>
        </p:nvSpPr>
        <p:spPr>
          <a:xfrm>
            <a:off x="497411" y="1230896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Identify the total number of customers and the churn rate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50635A-85AA-9FFB-3C52-289CAB026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11" y="1837620"/>
            <a:ext cx="6573767" cy="4366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FCAC46-E218-E0F5-65C3-FACCF0DB60A1}"/>
              </a:ext>
            </a:extLst>
          </p:cNvPr>
          <p:cNvSpPr txBox="1"/>
          <p:nvPr/>
        </p:nvSpPr>
        <p:spPr>
          <a:xfrm>
            <a:off x="7256635" y="204376"/>
            <a:ext cx="4437954" cy="64940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show the total customer and total churn rate</a:t>
            </a: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Churn Rate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churn rate of 0.2% is exceptionally low. This suggests that the vast majority of your customers are satisfied with the service, or the factors leading to churn are minimal.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6390F11-8B20-4702-3930-FF562E48D2CD}"/>
                  </a:ext>
                </a:extLst>
              </p14:cNvPr>
              <p14:cNvContentPartPr/>
              <p14:nvPr/>
            </p14:nvContentPartPr>
            <p14:xfrm>
              <a:off x="483411" y="350003"/>
              <a:ext cx="5242680" cy="636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6390F11-8B20-4702-3930-FF562E48D2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411" y="170363"/>
                <a:ext cx="5422320" cy="9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5" y="204376"/>
            <a:ext cx="10405174" cy="789128"/>
          </a:xfrm>
        </p:spPr>
        <p:txBody>
          <a:bodyPr>
            <a:norm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Customer Retention</a:t>
            </a:r>
            <a:endParaRPr lang="en-ZA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BD364-94E4-3E25-9B09-44D40705FC1E}"/>
              </a:ext>
            </a:extLst>
          </p:cNvPr>
          <p:cNvSpPr txBox="1"/>
          <p:nvPr/>
        </p:nvSpPr>
        <p:spPr>
          <a:xfrm>
            <a:off x="497411" y="1230896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Determine the most common reasons for churn among customers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CAC46-E218-E0F5-65C3-FACCF0DB60A1}"/>
              </a:ext>
            </a:extLst>
          </p:cNvPr>
          <p:cNvSpPr txBox="1"/>
          <p:nvPr/>
        </p:nvSpPr>
        <p:spPr>
          <a:xfrm>
            <a:off x="6866522" y="58846"/>
            <a:ext cx="4924783" cy="67403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significant reason for churn is customers switching to competitors, accounting for 841 cases.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second most common reason is dissatisfaction with the service, with 321 cases.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Attitude-related churn accounts for 314 cases, which could be due to negative experiences with support staff or service representatives.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is a significant factor, with 211 customers leaving due to cost-related concerns.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182 cases categorized as "Other," which could include various less common reasons for churn.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30699-9523-F48B-5D28-41FF82C0E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1" y="1998140"/>
            <a:ext cx="5753599" cy="47003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26A4CFA-A243-1CC2-F602-CE7729191558}"/>
                  </a:ext>
                </a:extLst>
              </p14:cNvPr>
              <p14:cNvContentPartPr/>
              <p14:nvPr/>
            </p14:nvContentPartPr>
            <p14:xfrm>
              <a:off x="405651" y="300323"/>
              <a:ext cx="5274720" cy="652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26A4CFA-A243-1CC2-F602-CE77291915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011" y="120683"/>
                <a:ext cx="5454360" cy="101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5446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5" y="204376"/>
            <a:ext cx="10405174" cy="789128"/>
          </a:xfrm>
        </p:spPr>
        <p:txBody>
          <a:bodyPr>
            <a:norm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Customer Retention</a:t>
            </a:r>
            <a:endParaRPr lang="en-ZA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BD364-94E4-3E25-9B09-44D40705FC1E}"/>
              </a:ext>
            </a:extLst>
          </p:cNvPr>
          <p:cNvSpPr txBox="1"/>
          <p:nvPr/>
        </p:nvSpPr>
        <p:spPr>
          <a:xfrm>
            <a:off x="497411" y="1230896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customers with high total charges who have churned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CAC46-E218-E0F5-65C3-FACCF0DB60A1}"/>
              </a:ext>
            </a:extLst>
          </p:cNvPr>
          <p:cNvSpPr txBox="1"/>
          <p:nvPr/>
        </p:nvSpPr>
        <p:spPr>
          <a:xfrm>
            <a:off x="6523891" y="0"/>
            <a:ext cx="5668109" cy="69865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results display the top 10 churned customers who had the highest total charges.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customer with ID 2889-FPWRM had the highest total charges of </a:t>
            </a:r>
            <a:r>
              <a:rPr lang="en-IN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8,648.8</a:t>
            </a:r>
            <a:r>
              <a:rPr lang="en-IN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before churning.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These customers represent significant revenue losses for the company, and understanding the reasons behind their churn can help prevent similar losses in the future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A9B59-2C79-5E18-4E5E-5C952156C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10" y="1837620"/>
            <a:ext cx="6026481" cy="48357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B021C0-2BCF-5D38-8470-B0AB87467AB2}"/>
                  </a:ext>
                </a:extLst>
              </p14:cNvPr>
              <p14:cNvContentPartPr/>
              <p14:nvPr/>
            </p14:nvContentPartPr>
            <p14:xfrm>
              <a:off x="366051" y="299146"/>
              <a:ext cx="5427000" cy="788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B021C0-2BCF-5D38-8470-B0AB87467A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051" y="119506"/>
                <a:ext cx="5606640" cy="11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7372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5" y="204376"/>
            <a:ext cx="10405174" cy="789128"/>
          </a:xfrm>
        </p:spPr>
        <p:txBody>
          <a:bodyPr>
            <a:normAutofit/>
          </a:bodyPr>
          <a:lstStyle/>
          <a:p>
            <a:r>
              <a:rPr lang="en-IN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Marketing Campaigns</a:t>
            </a:r>
            <a:endParaRPr lang="en-Z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BD364-94E4-3E25-9B09-44D40705FC1E}"/>
              </a:ext>
            </a:extLst>
          </p:cNvPr>
          <p:cNvSpPr txBox="1"/>
          <p:nvPr/>
        </p:nvSpPr>
        <p:spPr>
          <a:xfrm>
            <a:off x="497411" y="1230896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Segment customers based on churn probability and suggest targeted marketing campaigns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CAC46-E218-E0F5-65C3-FACCF0DB60A1}"/>
              </a:ext>
            </a:extLst>
          </p:cNvPr>
          <p:cNvSpPr txBox="1"/>
          <p:nvPr/>
        </p:nvSpPr>
        <p:spPr>
          <a:xfrm>
            <a:off x="6613104" y="204376"/>
            <a:ext cx="5668109" cy="64940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 Risk Customers: These are customers who have already churned and are at risk of leaving permanently.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Example IDs: 0004-TLHJ, 0011-      	IGKFF, 0013-EXCHZ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Low Risk Customers: These customers are still with us and less likely to leave.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Example IDs: 0002-ORFBO, 0003-	MKNFE, 0013-MHZWF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A8ED6-54F0-8CA0-55CA-5608C0CBB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95" y="1792972"/>
            <a:ext cx="5929767" cy="50650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7A059AF-0F14-1EC8-27B6-D8792B75D02E}"/>
                  </a:ext>
                </a:extLst>
              </p14:cNvPr>
              <p14:cNvContentPartPr/>
              <p14:nvPr/>
            </p14:nvContentPartPr>
            <p14:xfrm>
              <a:off x="202971" y="256043"/>
              <a:ext cx="5785560" cy="800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7A059AF-0F14-1EC8-27B6-D8792B75D0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971" y="76403"/>
                <a:ext cx="5965200" cy="11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684208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3F812E-DDE9-40A9-A0BA-64D56AFBFEB8}">
  <ds:schemaRefs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230e9df3-be65-4c73-a93b-d1236ebd677e"/>
    <ds:schemaRef ds:uri="71af3243-3dd4-4a8d-8c0d-dd76da1f02a5"/>
    <ds:schemaRef ds:uri="http://schemas.microsoft.com/office/2006/metadata/properties"/>
    <ds:schemaRef ds:uri="16c05727-aa75-4e4a-9b5f-8a80a1165891"/>
    <ds:schemaRef ds:uri="http://schemas.microsoft.com/sharepoint/v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1359</Words>
  <Application>Microsoft Office PowerPoint</Application>
  <PresentationFormat>Widescreen</PresentationFormat>
  <Paragraphs>135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Algerian</vt:lpstr>
      <vt:lpstr>Arial</vt:lpstr>
      <vt:lpstr>Avenir Next LT Pro Light</vt:lpstr>
      <vt:lpstr>Calibri</vt:lpstr>
      <vt:lpstr>Posterama</vt:lpstr>
      <vt:lpstr>Times New Roman</vt:lpstr>
      <vt:lpstr>Wingdings</vt:lpstr>
      <vt:lpstr>Custom</vt:lpstr>
      <vt:lpstr>PowerPoint Presentation</vt:lpstr>
      <vt:lpstr>Intoduction</vt:lpstr>
      <vt:lpstr>Problem Statement: </vt:lpstr>
      <vt:lpstr>Business Use Cases: </vt:lpstr>
      <vt:lpstr> Approach </vt:lpstr>
      <vt:lpstr>Customer Retention</vt:lpstr>
      <vt:lpstr>Customer Retention</vt:lpstr>
      <vt:lpstr>Customer Retention</vt:lpstr>
      <vt:lpstr>Marketing Campaigns</vt:lpstr>
      <vt:lpstr>Marketing Campaigns</vt:lpstr>
      <vt:lpstr>Service Improvement</vt:lpstr>
      <vt:lpstr>Service Improvement</vt:lpstr>
      <vt:lpstr>Revenue Optimization</vt:lpstr>
      <vt:lpstr>Revenue Optimization</vt:lpstr>
      <vt:lpstr>Customer Segmentation</vt:lpstr>
      <vt:lpstr>Customer Segmentation</vt:lpstr>
      <vt:lpstr>PowerPoint Presentation</vt:lpstr>
      <vt:lpstr>Finding from analysis</vt:lpstr>
      <vt:lpstr>Strategies to Stop Churn</vt:lpstr>
      <vt:lpstr>Strategies to Stop Churn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2023-12-19T17:34:13Z</dcterms:created>
  <dcterms:modified xsi:type="dcterms:W3CDTF">2024-08-20T04:38:30Z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